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  <p:sldMasterId id="2147483679" r:id="rId2"/>
    <p:sldMasterId id="2147483648" r:id="rId3"/>
  </p:sldMasterIdLst>
  <p:sldIdLst>
    <p:sldId id="323" r:id="rId4"/>
    <p:sldId id="324" r:id="rId5"/>
    <p:sldId id="372" r:id="rId6"/>
    <p:sldId id="373" r:id="rId7"/>
    <p:sldId id="374" r:id="rId8"/>
    <p:sldId id="375" r:id="rId9"/>
    <p:sldId id="326" r:id="rId10"/>
    <p:sldId id="328" r:id="rId11"/>
    <p:sldId id="329" r:id="rId12"/>
    <p:sldId id="327" r:id="rId13"/>
    <p:sldId id="330" r:id="rId14"/>
    <p:sldId id="331" r:id="rId15"/>
    <p:sldId id="293" r:id="rId16"/>
    <p:sldId id="332" r:id="rId17"/>
    <p:sldId id="334" r:id="rId18"/>
    <p:sldId id="294" r:id="rId19"/>
    <p:sldId id="339" r:id="rId20"/>
    <p:sldId id="338" r:id="rId21"/>
    <p:sldId id="335" r:id="rId22"/>
    <p:sldId id="336" r:id="rId23"/>
    <p:sldId id="297" r:id="rId24"/>
    <p:sldId id="341" r:id="rId25"/>
    <p:sldId id="342" r:id="rId26"/>
    <p:sldId id="343" r:id="rId27"/>
    <p:sldId id="344" r:id="rId28"/>
    <p:sldId id="345" r:id="rId29"/>
    <p:sldId id="340" r:id="rId30"/>
    <p:sldId id="264" r:id="rId31"/>
    <p:sldId id="266" r:id="rId32"/>
    <p:sldId id="265" r:id="rId33"/>
    <p:sldId id="267" r:id="rId34"/>
    <p:sldId id="268" r:id="rId35"/>
    <p:sldId id="346" r:id="rId36"/>
    <p:sldId id="269" r:id="rId37"/>
    <p:sldId id="347" r:id="rId38"/>
    <p:sldId id="348" r:id="rId39"/>
    <p:sldId id="349" r:id="rId40"/>
    <p:sldId id="301" r:id="rId41"/>
    <p:sldId id="302" r:id="rId42"/>
    <p:sldId id="303" r:id="rId43"/>
    <p:sldId id="304" r:id="rId44"/>
    <p:sldId id="350" r:id="rId45"/>
    <p:sldId id="356" r:id="rId46"/>
    <p:sldId id="357" r:id="rId47"/>
    <p:sldId id="355" r:id="rId48"/>
    <p:sldId id="306" r:id="rId49"/>
    <p:sldId id="307" r:id="rId50"/>
    <p:sldId id="351" r:id="rId51"/>
    <p:sldId id="308" r:id="rId52"/>
    <p:sldId id="364" r:id="rId53"/>
    <p:sldId id="262" r:id="rId54"/>
    <p:sldId id="362" r:id="rId55"/>
    <p:sldId id="309" r:id="rId56"/>
    <p:sldId id="310" r:id="rId57"/>
    <p:sldId id="272" r:id="rId58"/>
    <p:sldId id="274" r:id="rId59"/>
    <p:sldId id="275" r:id="rId60"/>
    <p:sldId id="352" r:id="rId61"/>
    <p:sldId id="353" r:id="rId62"/>
    <p:sldId id="354" r:id="rId63"/>
    <p:sldId id="278" r:id="rId64"/>
    <p:sldId id="276" r:id="rId65"/>
    <p:sldId id="277" r:id="rId66"/>
    <p:sldId id="360" r:id="rId67"/>
    <p:sldId id="279" r:id="rId68"/>
    <p:sldId id="361" r:id="rId69"/>
    <p:sldId id="280" r:id="rId70"/>
    <p:sldId id="358" r:id="rId71"/>
    <p:sldId id="281" r:id="rId72"/>
    <p:sldId id="359" r:id="rId73"/>
    <p:sldId id="285" r:id="rId74"/>
    <p:sldId id="363" r:id="rId75"/>
    <p:sldId id="365" r:id="rId76"/>
    <p:sldId id="366" r:id="rId77"/>
    <p:sldId id="367" r:id="rId78"/>
    <p:sldId id="368" r:id="rId79"/>
    <p:sldId id="282" r:id="rId80"/>
    <p:sldId id="287" r:id="rId81"/>
    <p:sldId id="283" r:id="rId82"/>
    <p:sldId id="284" r:id="rId83"/>
    <p:sldId id="378" r:id="rId84"/>
    <p:sldId id="318" r:id="rId85"/>
    <p:sldId id="379" r:id="rId86"/>
    <p:sldId id="383" r:id="rId87"/>
    <p:sldId id="313" r:id="rId88"/>
    <p:sldId id="315" r:id="rId89"/>
    <p:sldId id="312" r:id="rId90"/>
    <p:sldId id="317" r:id="rId91"/>
    <p:sldId id="316" r:id="rId92"/>
    <p:sldId id="369" r:id="rId93"/>
    <p:sldId id="311" r:id="rId94"/>
    <p:sldId id="380" r:id="rId95"/>
    <p:sldId id="381" r:id="rId96"/>
    <p:sldId id="382" r:id="rId97"/>
    <p:sldId id="320" r:id="rId98"/>
    <p:sldId id="370" r:id="rId99"/>
    <p:sldId id="371" r:id="rId100"/>
    <p:sldId id="376" r:id="rId101"/>
    <p:sldId id="377" r:id="rId102"/>
    <p:sldId id="325" r:id="rId10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7F25698-BDAB-4DA7-A760-FD4BA63A1D44}">
          <p14:sldIdLst>
            <p14:sldId id="323"/>
            <p14:sldId id="324"/>
            <p14:sldId id="372"/>
            <p14:sldId id="373"/>
            <p14:sldId id="374"/>
            <p14:sldId id="375"/>
            <p14:sldId id="326"/>
            <p14:sldId id="328"/>
            <p14:sldId id="329"/>
            <p14:sldId id="327"/>
            <p14:sldId id="330"/>
            <p14:sldId id="331"/>
            <p14:sldId id="293"/>
            <p14:sldId id="332"/>
            <p14:sldId id="334"/>
            <p14:sldId id="294"/>
            <p14:sldId id="339"/>
            <p14:sldId id="338"/>
            <p14:sldId id="335"/>
            <p14:sldId id="336"/>
            <p14:sldId id="297"/>
            <p14:sldId id="341"/>
            <p14:sldId id="342"/>
            <p14:sldId id="343"/>
            <p14:sldId id="344"/>
            <p14:sldId id="345"/>
            <p14:sldId id="340"/>
            <p14:sldId id="264"/>
            <p14:sldId id="266"/>
            <p14:sldId id="265"/>
            <p14:sldId id="267"/>
            <p14:sldId id="268"/>
            <p14:sldId id="346"/>
            <p14:sldId id="269"/>
            <p14:sldId id="347"/>
            <p14:sldId id="348"/>
            <p14:sldId id="349"/>
            <p14:sldId id="301"/>
            <p14:sldId id="302"/>
            <p14:sldId id="303"/>
            <p14:sldId id="304"/>
            <p14:sldId id="350"/>
            <p14:sldId id="356"/>
            <p14:sldId id="357"/>
            <p14:sldId id="355"/>
            <p14:sldId id="306"/>
            <p14:sldId id="307"/>
            <p14:sldId id="351"/>
            <p14:sldId id="308"/>
            <p14:sldId id="364"/>
            <p14:sldId id="262"/>
            <p14:sldId id="362"/>
            <p14:sldId id="309"/>
            <p14:sldId id="310"/>
            <p14:sldId id="272"/>
            <p14:sldId id="274"/>
            <p14:sldId id="275"/>
            <p14:sldId id="352"/>
            <p14:sldId id="353"/>
            <p14:sldId id="354"/>
            <p14:sldId id="278"/>
            <p14:sldId id="276"/>
            <p14:sldId id="277"/>
            <p14:sldId id="360"/>
            <p14:sldId id="279"/>
            <p14:sldId id="361"/>
            <p14:sldId id="280"/>
            <p14:sldId id="358"/>
            <p14:sldId id="281"/>
            <p14:sldId id="359"/>
            <p14:sldId id="285"/>
            <p14:sldId id="363"/>
            <p14:sldId id="365"/>
            <p14:sldId id="366"/>
            <p14:sldId id="367"/>
            <p14:sldId id="368"/>
            <p14:sldId id="282"/>
            <p14:sldId id="287"/>
            <p14:sldId id="283"/>
            <p14:sldId id="284"/>
            <p14:sldId id="378"/>
            <p14:sldId id="318"/>
            <p14:sldId id="379"/>
            <p14:sldId id="383"/>
            <p14:sldId id="313"/>
            <p14:sldId id="315"/>
            <p14:sldId id="312"/>
            <p14:sldId id="317"/>
            <p14:sldId id="316"/>
            <p14:sldId id="369"/>
            <p14:sldId id="311"/>
            <p14:sldId id="380"/>
            <p14:sldId id="381"/>
            <p14:sldId id="382"/>
            <p14:sldId id="320"/>
            <p14:sldId id="370"/>
            <p14:sldId id="371"/>
            <p14:sldId id="376"/>
            <p14:sldId id="377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BDD570-EF8A-42C4-ACD6-4B1120993B4C}" v="316" dt="2023-03-29T14:59:10.913"/>
    <p1510:client id="{5E89AE0A-3065-48A5-8B4A-1C6DB8F5D614}" v="5487" dt="2023-03-28T11:16:07.407"/>
    <p1510:client id="{908AACA3-34FC-4F99-8882-27246368946D}" v="1333" dt="2021-10-14T10:51:49.313"/>
    <p1510:client id="{B7631DAF-F61E-4895-927B-0E5C38705C8D}" v="130" dt="2023-03-30T18:09:33.070"/>
    <p1510:client id="{C7D244C1-A41A-4553-8126-41E0AFD68B48}" v="7" dt="2023-03-31T18:30:14.999"/>
    <p1510:client id="{D952B297-1FA1-41A1-A9A0-5319A3FB16C8}" v="1" dt="2023-08-25T07:26:28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tableStyles" Target="tableStyle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microsoft.com/office/2016/11/relationships/changesInfo" Target="changesInfos/changesInfo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microsoft.com/office/2015/10/relationships/revisionInfo" Target="revisionInfo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отенков Игорь" userId="6c28c18daad1cd59" providerId="Windows Live" clId="Web-{C7D244C1-A41A-4553-8126-41E0AFD68B48}"/>
    <pc:docChg chg="modSld">
      <pc:chgData name="Котенков Игорь" userId="6c28c18daad1cd59" providerId="Windows Live" clId="Web-{C7D244C1-A41A-4553-8126-41E0AFD68B48}" dt="2023-03-31T18:30:14.999" v="5" actId="1076"/>
      <pc:docMkLst>
        <pc:docMk/>
      </pc:docMkLst>
      <pc:sldChg chg="modSp">
        <pc:chgData name="Котенков Игорь" userId="6c28c18daad1cd59" providerId="Windows Live" clId="Web-{C7D244C1-A41A-4553-8126-41E0AFD68B48}" dt="2023-03-30T20:12:33.226" v="0" actId="20577"/>
        <pc:sldMkLst>
          <pc:docMk/>
          <pc:sldMk cId="2034770723" sldId="272"/>
        </pc:sldMkLst>
        <pc:spChg chg="mod">
          <ac:chgData name="Котенков Игорь" userId="6c28c18daad1cd59" providerId="Windows Live" clId="Web-{C7D244C1-A41A-4553-8126-41E0AFD68B48}" dt="2023-03-30T20:12:33.226" v="0" actId="20577"/>
          <ac:spMkLst>
            <pc:docMk/>
            <pc:sldMk cId="2034770723" sldId="272"/>
            <ac:spMk id="2" creationId="{946CC9EE-66F4-4BB8-A2E3-0765E74ED5D4}"/>
          </ac:spMkLst>
        </pc:spChg>
      </pc:sldChg>
      <pc:sldChg chg="modSp">
        <pc:chgData name="Котенков Игорь" userId="6c28c18daad1cd59" providerId="Windows Live" clId="Web-{C7D244C1-A41A-4553-8126-41E0AFD68B48}" dt="2023-03-31T18:30:14.999" v="5" actId="1076"/>
        <pc:sldMkLst>
          <pc:docMk/>
          <pc:sldMk cId="3787460241" sldId="307"/>
        </pc:sldMkLst>
        <pc:picChg chg="mod">
          <ac:chgData name="Котенков Игорь" userId="6c28c18daad1cd59" providerId="Windows Live" clId="Web-{C7D244C1-A41A-4553-8126-41E0AFD68B48}" dt="2023-03-31T18:30:14.999" v="5" actId="1076"/>
          <ac:picMkLst>
            <pc:docMk/>
            <pc:sldMk cId="3787460241" sldId="307"/>
            <ac:picMk id="18" creationId="{94407C0D-BB35-B2F7-F89A-0FC58F04845C}"/>
          </ac:picMkLst>
        </pc:picChg>
      </pc:sldChg>
      <pc:sldChg chg="addSp delSp modSp">
        <pc:chgData name="Котенков Игорь" userId="6c28c18daad1cd59" providerId="Windows Live" clId="Web-{C7D244C1-A41A-4553-8126-41E0AFD68B48}" dt="2023-03-30T21:27:16.097" v="1"/>
        <pc:sldMkLst>
          <pc:docMk/>
          <pc:sldMk cId="3616083402" sldId="313"/>
        </pc:sldMkLst>
        <pc:spChg chg="add mod">
          <ac:chgData name="Котенков Игорь" userId="6c28c18daad1cd59" providerId="Windows Live" clId="Web-{C7D244C1-A41A-4553-8126-41E0AFD68B48}" dt="2023-03-30T21:27:16.097" v="1"/>
          <ac:spMkLst>
            <pc:docMk/>
            <pc:sldMk cId="3616083402" sldId="313"/>
            <ac:spMk id="5" creationId="{519F8881-B850-4796-17D8-14687FEF4B28}"/>
          </ac:spMkLst>
        </pc:spChg>
        <pc:picChg chg="del">
          <ac:chgData name="Котенков Игорь" userId="6c28c18daad1cd59" providerId="Windows Live" clId="Web-{C7D244C1-A41A-4553-8126-41E0AFD68B48}" dt="2023-03-30T21:27:16.097" v="1"/>
          <ac:picMkLst>
            <pc:docMk/>
            <pc:sldMk cId="3616083402" sldId="313"/>
            <ac:picMk id="10" creationId="{B18F8BF2-280D-4F12-81F1-F45717A2B163}"/>
          </ac:picMkLst>
        </pc:picChg>
      </pc:sldChg>
    </pc:docChg>
  </pc:docChgLst>
  <pc:docChgLst>
    <pc:chgData name="Котенков Игорь" userId="6c28c18daad1cd59" providerId="Windows Live" clId="Web-{B7631DAF-F61E-4895-927B-0E5C38705C8D}"/>
    <pc:docChg chg="addSld modSld sldOrd modSection">
      <pc:chgData name="Котенков Игорь" userId="6c28c18daad1cd59" providerId="Windows Live" clId="Web-{B7631DAF-F61E-4895-927B-0E5C38705C8D}" dt="2023-03-30T18:09:33.070" v="93"/>
      <pc:docMkLst>
        <pc:docMk/>
      </pc:docMkLst>
      <pc:sldChg chg="ord">
        <pc:chgData name="Котенков Игорь" userId="6c28c18daad1cd59" providerId="Windows Live" clId="Web-{B7631DAF-F61E-4895-927B-0E5C38705C8D}" dt="2023-03-30T18:09:33.070" v="93"/>
        <pc:sldMkLst>
          <pc:docMk/>
          <pc:sldMk cId="3616083402" sldId="313"/>
        </pc:sldMkLst>
      </pc:sldChg>
      <pc:sldChg chg="ord">
        <pc:chgData name="Котенков Игорь" userId="6c28c18daad1cd59" providerId="Windows Live" clId="Web-{B7631DAF-F61E-4895-927B-0E5C38705C8D}" dt="2023-03-30T18:09:33.070" v="92"/>
        <pc:sldMkLst>
          <pc:docMk/>
          <pc:sldMk cId="3567346126" sldId="315"/>
        </pc:sldMkLst>
      </pc:sldChg>
      <pc:sldChg chg="modSp">
        <pc:chgData name="Котенков Игорь" userId="6c28c18daad1cd59" providerId="Windows Live" clId="Web-{B7631DAF-F61E-4895-927B-0E5C38705C8D}" dt="2023-03-29T15:42:29.567" v="77" actId="20577"/>
        <pc:sldMkLst>
          <pc:docMk/>
          <pc:sldMk cId="875228426" sldId="316"/>
        </pc:sldMkLst>
        <pc:spChg chg="mod">
          <ac:chgData name="Котенков Игорь" userId="6c28c18daad1cd59" providerId="Windows Live" clId="Web-{B7631DAF-F61E-4895-927B-0E5C38705C8D}" dt="2023-03-29T15:42:29.567" v="77" actId="20577"/>
          <ac:spMkLst>
            <pc:docMk/>
            <pc:sldMk cId="875228426" sldId="316"/>
            <ac:spMk id="8" creationId="{4E7BFE4D-D807-89BA-B17C-EDD5D240FB61}"/>
          </ac:spMkLst>
        </pc:spChg>
      </pc:sldChg>
      <pc:sldChg chg="modSp">
        <pc:chgData name="Котенков Игорь" userId="6c28c18daad1cd59" providerId="Windows Live" clId="Web-{B7631DAF-F61E-4895-927B-0E5C38705C8D}" dt="2023-03-29T15:42:26.614" v="74" actId="20577"/>
        <pc:sldMkLst>
          <pc:docMk/>
          <pc:sldMk cId="326838547" sldId="317"/>
        </pc:sldMkLst>
        <pc:spChg chg="mod">
          <ac:chgData name="Котенков Игорь" userId="6c28c18daad1cd59" providerId="Windows Live" clId="Web-{B7631DAF-F61E-4895-927B-0E5C38705C8D}" dt="2023-03-29T15:42:26.614" v="74" actId="20577"/>
          <ac:spMkLst>
            <pc:docMk/>
            <pc:sldMk cId="326838547" sldId="317"/>
            <ac:spMk id="6" creationId="{7FACA86F-FF8B-B906-C080-3AAA45BAF454}"/>
          </ac:spMkLst>
        </pc:spChg>
      </pc:sldChg>
      <pc:sldChg chg="modSp">
        <pc:chgData name="Котенков Игорь" userId="6c28c18daad1cd59" providerId="Windows Live" clId="Web-{B7631DAF-F61E-4895-927B-0E5C38705C8D}" dt="2023-03-29T16:18:14.098" v="81" actId="20577"/>
        <pc:sldMkLst>
          <pc:docMk/>
          <pc:sldMk cId="3344731726" sldId="327"/>
        </pc:sldMkLst>
        <pc:spChg chg="mod">
          <ac:chgData name="Котенков Игорь" userId="6c28c18daad1cd59" providerId="Windows Live" clId="Web-{B7631DAF-F61E-4895-927B-0E5C38705C8D}" dt="2023-03-29T16:18:14.098" v="81" actId="20577"/>
          <ac:spMkLst>
            <pc:docMk/>
            <pc:sldMk cId="3344731726" sldId="327"/>
            <ac:spMk id="27" creationId="{40D8C722-F937-9EC1-6939-4B2FD0E87BF0}"/>
          </ac:spMkLst>
        </pc:spChg>
      </pc:sldChg>
      <pc:sldChg chg="modSp">
        <pc:chgData name="Котенков Игорь" userId="6c28c18daad1cd59" providerId="Windows Live" clId="Web-{B7631DAF-F61E-4895-927B-0E5C38705C8D}" dt="2023-03-29T16:18:08.223" v="79" actId="20577"/>
        <pc:sldMkLst>
          <pc:docMk/>
          <pc:sldMk cId="3792979172" sldId="328"/>
        </pc:sldMkLst>
        <pc:spChg chg="mod">
          <ac:chgData name="Котенков Игорь" userId="6c28c18daad1cd59" providerId="Windows Live" clId="Web-{B7631DAF-F61E-4895-927B-0E5C38705C8D}" dt="2023-03-29T16:18:08.223" v="79" actId="20577"/>
          <ac:spMkLst>
            <pc:docMk/>
            <pc:sldMk cId="3792979172" sldId="328"/>
            <ac:spMk id="23" creationId="{58E2B717-A40E-D4EA-D636-A844E2931EF7}"/>
          </ac:spMkLst>
        </pc:spChg>
      </pc:sldChg>
      <pc:sldChg chg="modSp">
        <pc:chgData name="Котенков Игорь" userId="6c28c18daad1cd59" providerId="Windows Live" clId="Web-{B7631DAF-F61E-4895-927B-0E5C38705C8D}" dt="2023-03-29T16:18:11.645" v="80" actId="20577"/>
        <pc:sldMkLst>
          <pc:docMk/>
          <pc:sldMk cId="1892220909" sldId="329"/>
        </pc:sldMkLst>
        <pc:spChg chg="mod">
          <ac:chgData name="Котенков Игорь" userId="6c28c18daad1cd59" providerId="Windows Live" clId="Web-{B7631DAF-F61E-4895-927B-0E5C38705C8D}" dt="2023-03-29T16:18:11.645" v="80" actId="20577"/>
          <ac:spMkLst>
            <pc:docMk/>
            <pc:sldMk cId="1892220909" sldId="329"/>
            <ac:spMk id="23" creationId="{58E2B717-A40E-D4EA-D636-A844E2931EF7}"/>
          </ac:spMkLst>
        </pc:spChg>
      </pc:sldChg>
      <pc:sldChg chg="modSp">
        <pc:chgData name="Котенков Игорь" userId="6c28c18daad1cd59" providerId="Windows Live" clId="Web-{B7631DAF-F61E-4895-927B-0E5C38705C8D}" dt="2023-03-29T16:18:16.457" v="82" actId="20577"/>
        <pc:sldMkLst>
          <pc:docMk/>
          <pc:sldMk cId="4251711752" sldId="330"/>
        </pc:sldMkLst>
        <pc:spChg chg="mod">
          <ac:chgData name="Котенков Игорь" userId="6c28c18daad1cd59" providerId="Windows Live" clId="Web-{B7631DAF-F61E-4895-927B-0E5C38705C8D}" dt="2023-03-29T16:18:16.457" v="82" actId="20577"/>
          <ac:spMkLst>
            <pc:docMk/>
            <pc:sldMk cId="4251711752" sldId="330"/>
            <ac:spMk id="27" creationId="{40D8C722-F937-9EC1-6939-4B2FD0E87BF0}"/>
          </ac:spMkLst>
        </pc:spChg>
      </pc:sldChg>
      <pc:sldChg chg="modSp">
        <pc:chgData name="Котенков Игорь" userId="6c28c18daad1cd59" providerId="Windows Live" clId="Web-{B7631DAF-F61E-4895-927B-0E5C38705C8D}" dt="2023-03-29T16:18:23.973" v="84" actId="20577"/>
        <pc:sldMkLst>
          <pc:docMk/>
          <pc:sldMk cId="2657007149" sldId="331"/>
        </pc:sldMkLst>
        <pc:spChg chg="mod">
          <ac:chgData name="Котенков Игорь" userId="6c28c18daad1cd59" providerId="Windows Live" clId="Web-{B7631DAF-F61E-4895-927B-0E5C38705C8D}" dt="2023-03-29T16:18:23.973" v="84" actId="20577"/>
          <ac:spMkLst>
            <pc:docMk/>
            <pc:sldMk cId="2657007149" sldId="331"/>
            <ac:spMk id="27" creationId="{40D8C722-F937-9EC1-6939-4B2FD0E87BF0}"/>
          </ac:spMkLst>
        </pc:spChg>
      </pc:sldChg>
      <pc:sldChg chg="modSp">
        <pc:chgData name="Котенков Игорь" userId="6c28c18daad1cd59" providerId="Windows Live" clId="Web-{B7631DAF-F61E-4895-927B-0E5C38705C8D}" dt="2023-03-29T16:18:38.270" v="87" actId="20577"/>
        <pc:sldMkLst>
          <pc:docMk/>
          <pc:sldMk cId="2784831688" sldId="340"/>
        </pc:sldMkLst>
        <pc:spChg chg="mod">
          <ac:chgData name="Котенков Игорь" userId="6c28c18daad1cd59" providerId="Windows Live" clId="Web-{B7631DAF-F61E-4895-927B-0E5C38705C8D}" dt="2023-03-29T16:18:38.270" v="87" actId="20577"/>
          <ac:spMkLst>
            <pc:docMk/>
            <pc:sldMk cId="2784831688" sldId="340"/>
            <ac:spMk id="27" creationId="{40D8C722-F937-9EC1-6939-4B2FD0E87BF0}"/>
          </ac:spMkLst>
        </pc:spChg>
      </pc:sldChg>
      <pc:sldChg chg="modSp">
        <pc:chgData name="Котенков Игорь" userId="6c28c18daad1cd59" providerId="Windows Live" clId="Web-{B7631DAF-F61E-4895-927B-0E5C38705C8D}" dt="2023-03-29T15:14:03.221" v="27" actId="1076"/>
        <pc:sldMkLst>
          <pc:docMk/>
          <pc:sldMk cId="610231159" sldId="371"/>
        </pc:sldMkLst>
        <pc:spChg chg="mod">
          <ac:chgData name="Котенков Игорь" userId="6c28c18daad1cd59" providerId="Windows Live" clId="Web-{B7631DAF-F61E-4895-927B-0E5C38705C8D}" dt="2023-03-29T15:14:03.221" v="27" actId="1076"/>
          <ac:spMkLst>
            <pc:docMk/>
            <pc:sldMk cId="610231159" sldId="371"/>
            <ac:spMk id="3" creationId="{042CC019-4676-101C-6541-5F776FCA0E7F}"/>
          </ac:spMkLst>
        </pc:spChg>
      </pc:sldChg>
      <pc:sldChg chg="delSp">
        <pc:chgData name="Котенков Игорь" userId="6c28c18daad1cd59" providerId="Windows Live" clId="Web-{B7631DAF-F61E-4895-927B-0E5C38705C8D}" dt="2023-03-29T15:35:27.320" v="57"/>
        <pc:sldMkLst>
          <pc:docMk/>
          <pc:sldMk cId="1415027226" sldId="375"/>
        </pc:sldMkLst>
        <pc:spChg chg="del">
          <ac:chgData name="Котенков Игорь" userId="6c28c18daad1cd59" providerId="Windows Live" clId="Web-{B7631DAF-F61E-4895-927B-0E5C38705C8D}" dt="2023-03-29T15:35:27.320" v="57"/>
          <ac:spMkLst>
            <pc:docMk/>
            <pc:sldMk cId="1415027226" sldId="375"/>
            <ac:spMk id="2" creationId="{5044A223-C336-A0AA-29E2-BAF07B54C661}"/>
          </ac:spMkLst>
        </pc:spChg>
      </pc:sldChg>
      <pc:sldChg chg="modSp">
        <pc:chgData name="Котенков Игорь" userId="6c28c18daad1cd59" providerId="Windows Live" clId="Web-{B7631DAF-F61E-4895-927B-0E5C38705C8D}" dt="2023-03-29T15:13:57.533" v="26" actId="1076"/>
        <pc:sldMkLst>
          <pc:docMk/>
          <pc:sldMk cId="3198358306" sldId="376"/>
        </pc:sldMkLst>
        <pc:spChg chg="mod">
          <ac:chgData name="Котенков Игорь" userId="6c28c18daad1cd59" providerId="Windows Live" clId="Web-{B7631DAF-F61E-4895-927B-0E5C38705C8D}" dt="2023-03-29T15:13:57.533" v="26" actId="1076"/>
          <ac:spMkLst>
            <pc:docMk/>
            <pc:sldMk cId="3198358306" sldId="376"/>
            <ac:spMk id="3" creationId="{042CC019-4676-101C-6541-5F776FCA0E7F}"/>
          </ac:spMkLst>
        </pc:spChg>
      </pc:sldChg>
      <pc:sldChg chg="modSp">
        <pc:chgData name="Котенков Игорь" userId="6c28c18daad1cd59" providerId="Windows Live" clId="Web-{B7631DAF-F61E-4895-927B-0E5C38705C8D}" dt="2023-03-29T15:13:54.205" v="25" actId="1076"/>
        <pc:sldMkLst>
          <pc:docMk/>
          <pc:sldMk cId="1023427349" sldId="377"/>
        </pc:sldMkLst>
        <pc:spChg chg="mod">
          <ac:chgData name="Котенков Игорь" userId="6c28c18daad1cd59" providerId="Windows Live" clId="Web-{B7631DAF-F61E-4895-927B-0E5C38705C8D}" dt="2023-03-29T15:13:54.205" v="25" actId="1076"/>
          <ac:spMkLst>
            <pc:docMk/>
            <pc:sldMk cId="1023427349" sldId="377"/>
            <ac:spMk id="3" creationId="{042CC019-4676-101C-6541-5F776FCA0E7F}"/>
          </ac:spMkLst>
        </pc:spChg>
        <pc:picChg chg="mod">
          <ac:chgData name="Котенков Игорь" userId="6c28c18daad1cd59" providerId="Windows Live" clId="Web-{B7631DAF-F61E-4895-927B-0E5C38705C8D}" dt="2023-03-29T15:13:50.423" v="24" actId="1076"/>
          <ac:picMkLst>
            <pc:docMk/>
            <pc:sldMk cId="1023427349" sldId="377"/>
            <ac:picMk id="4" creationId="{FCC61861-95FB-4B06-4288-9041F3990BBC}"/>
          </ac:picMkLst>
        </pc:picChg>
      </pc:sldChg>
      <pc:sldChg chg="addSp delSp modSp">
        <pc:chgData name="Котенков Игорь" userId="6c28c18daad1cd59" providerId="Windows Live" clId="Web-{B7631DAF-F61E-4895-927B-0E5C38705C8D}" dt="2023-03-29T15:18:56.370" v="45"/>
        <pc:sldMkLst>
          <pc:docMk/>
          <pc:sldMk cId="235309595" sldId="380"/>
        </pc:sldMkLst>
        <pc:spChg chg="add del mod">
          <ac:chgData name="Котенков Игорь" userId="6c28c18daad1cd59" providerId="Windows Live" clId="Web-{B7631DAF-F61E-4895-927B-0E5C38705C8D}" dt="2023-03-29T15:18:56.370" v="45"/>
          <ac:spMkLst>
            <pc:docMk/>
            <pc:sldMk cId="235309595" sldId="380"/>
            <ac:spMk id="4" creationId="{E4A85869-CBD0-A139-EDCE-7DE548BE3B82}"/>
          </ac:spMkLst>
        </pc:spChg>
        <pc:spChg chg="del mod">
          <ac:chgData name="Котенков Игорь" userId="6c28c18daad1cd59" providerId="Windows Live" clId="Web-{B7631DAF-F61E-4895-927B-0E5C38705C8D}" dt="2023-03-29T15:18:43.619" v="39"/>
          <ac:spMkLst>
            <pc:docMk/>
            <pc:sldMk cId="235309595" sldId="380"/>
            <ac:spMk id="5" creationId="{5BDEF6D2-2616-4346-850E-B16340C562E2}"/>
          </ac:spMkLst>
        </pc:spChg>
        <pc:spChg chg="add mod">
          <ac:chgData name="Котенков Игорь" userId="6c28c18daad1cd59" providerId="Windows Live" clId="Web-{B7631DAF-F61E-4895-927B-0E5C38705C8D}" dt="2023-03-29T15:18:52.463" v="44" actId="20577"/>
          <ac:spMkLst>
            <pc:docMk/>
            <pc:sldMk cId="235309595" sldId="380"/>
            <ac:spMk id="7" creationId="{A8626818-C74C-D75C-6FE9-641662E985F4}"/>
          </ac:spMkLst>
        </pc:spChg>
        <pc:picChg chg="del">
          <ac:chgData name="Котенков Игорь" userId="6c28c18daad1cd59" providerId="Windows Live" clId="Web-{B7631DAF-F61E-4895-927B-0E5C38705C8D}" dt="2023-03-29T15:18:05.431" v="31"/>
          <ac:picMkLst>
            <pc:docMk/>
            <pc:sldMk cId="235309595" sldId="380"/>
            <ac:picMk id="9" creationId="{03820ABC-2D8A-4565-8773-33D002619C34}"/>
          </ac:picMkLst>
        </pc:picChg>
        <pc:cxnChg chg="del">
          <ac:chgData name="Котенков Игорь" userId="6c28c18daad1cd59" providerId="Windows Live" clId="Web-{B7631DAF-F61E-4895-927B-0E5C38705C8D}" dt="2023-03-29T15:18:06.696" v="32"/>
          <ac:cxnSpMkLst>
            <pc:docMk/>
            <pc:sldMk cId="235309595" sldId="380"/>
            <ac:cxnSpMk id="12" creationId="{E0089EF9-6ACA-4981-A438-FACD21B9DA97}"/>
          </ac:cxnSpMkLst>
        </pc:cxnChg>
      </pc:sldChg>
      <pc:sldChg chg="modSp add replId">
        <pc:chgData name="Котенков Игорь" userId="6c28c18daad1cd59" providerId="Windows Live" clId="Web-{B7631DAF-F61E-4895-927B-0E5C38705C8D}" dt="2023-03-29T15:19:27.652" v="52" actId="20577"/>
        <pc:sldMkLst>
          <pc:docMk/>
          <pc:sldMk cId="165619674" sldId="381"/>
        </pc:sldMkLst>
        <pc:spChg chg="mod">
          <ac:chgData name="Котенков Игорь" userId="6c28c18daad1cd59" providerId="Windows Live" clId="Web-{B7631DAF-F61E-4895-927B-0E5C38705C8D}" dt="2023-03-29T15:19:27.652" v="52" actId="20577"/>
          <ac:spMkLst>
            <pc:docMk/>
            <pc:sldMk cId="165619674" sldId="381"/>
            <ac:spMk id="5" creationId="{5BDEF6D2-2616-4346-850E-B16340C562E2}"/>
          </ac:spMkLst>
        </pc:spChg>
        <pc:picChg chg="mod">
          <ac:chgData name="Котенков Игорь" userId="6c28c18daad1cd59" providerId="Windows Live" clId="Web-{B7631DAF-F61E-4895-927B-0E5C38705C8D}" dt="2023-03-29T15:19:08.167" v="47" actId="1076"/>
          <ac:picMkLst>
            <pc:docMk/>
            <pc:sldMk cId="165619674" sldId="381"/>
            <ac:picMk id="9" creationId="{03820ABC-2D8A-4565-8773-33D002619C34}"/>
          </ac:picMkLst>
        </pc:picChg>
        <pc:cxnChg chg="mod">
          <ac:chgData name="Котенков Игорь" userId="6c28c18daad1cd59" providerId="Windows Live" clId="Web-{B7631DAF-F61E-4895-927B-0E5C38705C8D}" dt="2023-03-29T15:19:11.573" v="48" actId="1076"/>
          <ac:cxnSpMkLst>
            <pc:docMk/>
            <pc:sldMk cId="165619674" sldId="381"/>
            <ac:cxnSpMk id="12" creationId="{E0089EF9-6ACA-4981-A438-FACD21B9DA97}"/>
          </ac:cxnSpMkLst>
        </pc:cxnChg>
      </pc:sldChg>
      <pc:sldChg chg="delSp modSp add replId">
        <pc:chgData name="Котенков Игорь" userId="6c28c18daad1cd59" providerId="Windows Live" clId="Web-{B7631DAF-F61E-4895-927B-0E5C38705C8D}" dt="2023-03-29T15:19:41.965" v="56" actId="20577"/>
        <pc:sldMkLst>
          <pc:docMk/>
          <pc:sldMk cId="3936987028" sldId="382"/>
        </pc:sldMkLst>
        <pc:spChg chg="mod">
          <ac:chgData name="Котенков Игорь" userId="6c28c18daad1cd59" providerId="Windows Live" clId="Web-{B7631DAF-F61E-4895-927B-0E5C38705C8D}" dt="2023-03-29T15:19:41.965" v="56" actId="20577"/>
          <ac:spMkLst>
            <pc:docMk/>
            <pc:sldMk cId="3936987028" sldId="382"/>
            <ac:spMk id="5" creationId="{5BDEF6D2-2616-4346-850E-B16340C562E2}"/>
          </ac:spMkLst>
        </pc:spChg>
        <pc:picChg chg="del">
          <ac:chgData name="Котенков Игорь" userId="6c28c18daad1cd59" providerId="Windows Live" clId="Web-{B7631DAF-F61E-4895-927B-0E5C38705C8D}" dt="2023-03-29T15:19:34.105" v="54"/>
          <ac:picMkLst>
            <pc:docMk/>
            <pc:sldMk cId="3936987028" sldId="382"/>
            <ac:picMk id="9" creationId="{03820ABC-2D8A-4565-8773-33D002619C34}"/>
          </ac:picMkLst>
        </pc:picChg>
        <pc:cxnChg chg="del">
          <ac:chgData name="Котенков Игорь" userId="6c28c18daad1cd59" providerId="Windows Live" clId="Web-{B7631DAF-F61E-4895-927B-0E5C38705C8D}" dt="2023-03-29T15:19:35.793" v="55"/>
          <ac:cxnSpMkLst>
            <pc:docMk/>
            <pc:sldMk cId="3936987028" sldId="382"/>
            <ac:cxnSpMk id="12" creationId="{E0089EF9-6ACA-4981-A438-FACD21B9DA97}"/>
          </ac:cxnSpMkLst>
        </pc:cxnChg>
      </pc:sldChg>
      <pc:sldChg chg="addSp delSp modSp new">
        <pc:chgData name="Котенков Игорь" userId="6c28c18daad1cd59" providerId="Windows Live" clId="Web-{B7631DAF-F61E-4895-927B-0E5C38705C8D}" dt="2023-03-30T18:09:00.007" v="91" actId="1076"/>
        <pc:sldMkLst>
          <pc:docMk/>
          <pc:sldMk cId="4069280712" sldId="383"/>
        </pc:sldMkLst>
        <pc:spChg chg="del">
          <ac:chgData name="Котенков Игорь" userId="6c28c18daad1cd59" providerId="Windows Live" clId="Web-{B7631DAF-F61E-4895-927B-0E5C38705C8D}" dt="2023-03-30T18:08:56.616" v="89"/>
          <ac:spMkLst>
            <pc:docMk/>
            <pc:sldMk cId="4069280712" sldId="383"/>
            <ac:spMk id="3" creationId="{F8B78CAC-BC97-6267-FBDD-CF0C2BFB6F9F}"/>
          </ac:spMkLst>
        </pc:spChg>
        <pc:picChg chg="add mod ord">
          <ac:chgData name="Котенков Игорь" userId="6c28c18daad1cd59" providerId="Windows Live" clId="Web-{B7631DAF-F61E-4895-927B-0E5C38705C8D}" dt="2023-03-30T18:09:00.007" v="91" actId="1076"/>
          <ac:picMkLst>
            <pc:docMk/>
            <pc:sldMk cId="4069280712" sldId="383"/>
            <ac:picMk id="4" creationId="{8384ACBC-0646-B3C6-FBBA-56085F639DFC}"/>
          </ac:picMkLst>
        </pc:picChg>
      </pc:sldChg>
    </pc:docChg>
  </pc:docChgLst>
  <pc:docChgLst>
    <pc:chgData name="Котенков Игорь" userId="6c28c18daad1cd59" providerId="Windows Live" clId="Web-{5E89AE0A-3065-48A5-8B4A-1C6DB8F5D614}"/>
    <pc:docChg chg="addSld delSld modSld sldOrd addMainMaster modSection">
      <pc:chgData name="Котенков Игорь" userId="6c28c18daad1cd59" providerId="Windows Live" clId="Web-{5E89AE0A-3065-48A5-8B4A-1C6DB8F5D614}" dt="2023-03-28T11:16:06.907" v="4008" actId="20577"/>
      <pc:docMkLst>
        <pc:docMk/>
      </pc:docMkLst>
      <pc:sldChg chg="modSp del mod modShow">
        <pc:chgData name="Котенков Игорь" userId="6c28c18daad1cd59" providerId="Windows Live" clId="Web-{5E89AE0A-3065-48A5-8B4A-1C6DB8F5D614}" dt="2023-03-25T08:12:43.200" v="1373"/>
        <pc:sldMkLst>
          <pc:docMk/>
          <pc:sldMk cId="2823422070" sldId="256"/>
        </pc:sldMkLst>
        <pc:spChg chg="mod">
          <ac:chgData name="Котенков Игорь" userId="6c28c18daad1cd59" providerId="Windows Live" clId="Web-{5E89AE0A-3065-48A5-8B4A-1C6DB8F5D614}" dt="2023-03-24T08:01:20.728" v="7" actId="20577"/>
          <ac:spMkLst>
            <pc:docMk/>
            <pc:sldMk cId="2823422070" sldId="256"/>
            <ac:spMk id="4" creationId="{E251D2A6-E1D3-4C41-8BDA-F3A4B00722D4}"/>
          </ac:spMkLst>
        </pc:spChg>
      </pc:sldChg>
      <pc:sldChg chg="addSp delSp modSp">
        <pc:chgData name="Котенков Игорь" userId="6c28c18daad1cd59" providerId="Windows Live" clId="Web-{5E89AE0A-3065-48A5-8B4A-1C6DB8F5D614}" dt="2023-03-26T14:10:20.944" v="1395"/>
        <pc:sldMkLst>
          <pc:docMk/>
          <pc:sldMk cId="425170325" sldId="264"/>
        </pc:sldMkLst>
        <pc:spChg chg="add del mod">
          <ac:chgData name="Котенков Игорь" userId="6c28c18daad1cd59" providerId="Windows Live" clId="Web-{5E89AE0A-3065-48A5-8B4A-1C6DB8F5D614}" dt="2023-03-26T14:10:20.944" v="1395"/>
          <ac:spMkLst>
            <pc:docMk/>
            <pc:sldMk cId="425170325" sldId="264"/>
            <ac:spMk id="6" creationId="{0E358D00-A588-31F6-B053-F621D60E871C}"/>
          </ac:spMkLst>
        </pc:spChg>
      </pc:sldChg>
      <pc:sldChg chg="addSp delSp modSp">
        <pc:chgData name="Котенков Игорь" userId="6c28c18daad1cd59" providerId="Windows Live" clId="Web-{5E89AE0A-3065-48A5-8B4A-1C6DB8F5D614}" dt="2023-03-26T15:12:28.875" v="1709" actId="1076"/>
        <pc:sldMkLst>
          <pc:docMk/>
          <pc:sldMk cId="1317544987" sldId="266"/>
        </pc:sldMkLst>
        <pc:spChg chg="mod">
          <ac:chgData name="Котенков Игорь" userId="6c28c18daad1cd59" providerId="Windows Live" clId="Web-{5E89AE0A-3065-48A5-8B4A-1C6DB8F5D614}" dt="2023-03-26T15:11:59.718" v="1696" actId="14100"/>
          <ac:spMkLst>
            <pc:docMk/>
            <pc:sldMk cId="1317544987" sldId="266"/>
            <ac:spMk id="3" creationId="{0474DB76-63E0-4A88-B84E-FF9FA0B43EE6}"/>
          </ac:spMkLst>
        </pc:spChg>
        <pc:spChg chg="add mod">
          <ac:chgData name="Котенков Игорь" userId="6c28c18daad1cd59" providerId="Windows Live" clId="Web-{5E89AE0A-3065-48A5-8B4A-1C6DB8F5D614}" dt="2023-03-26T15:12:28.875" v="1709" actId="1076"/>
          <ac:spMkLst>
            <pc:docMk/>
            <pc:sldMk cId="1317544987" sldId="266"/>
            <ac:spMk id="9" creationId="{1CBE3EC1-310E-E5B7-DE2C-4745625DCCC3}"/>
          </ac:spMkLst>
        </pc:spChg>
        <pc:picChg chg="del">
          <ac:chgData name="Котенков Игорь" userId="6c28c18daad1cd59" providerId="Windows Live" clId="Web-{5E89AE0A-3065-48A5-8B4A-1C6DB8F5D614}" dt="2023-03-26T14:48:30.645" v="1675"/>
          <ac:picMkLst>
            <pc:docMk/>
            <pc:sldMk cId="1317544987" sldId="266"/>
            <ac:picMk id="4" creationId="{BD14857D-2BFE-4605-8667-92A4ACE2428C}"/>
          </ac:picMkLst>
        </pc:picChg>
        <pc:picChg chg="add">
          <ac:chgData name="Котенков Игорь" userId="6c28c18daad1cd59" providerId="Windows Live" clId="Web-{5E89AE0A-3065-48A5-8B4A-1C6DB8F5D614}" dt="2023-03-26T14:48:33.301" v="1676"/>
          <ac:picMkLst>
            <pc:docMk/>
            <pc:sldMk cId="1317544987" sldId="266"/>
            <ac:picMk id="6" creationId="{73EF80F7-1C2F-9DBC-D4BD-C0B351E17A8C}"/>
          </ac:picMkLst>
        </pc:picChg>
        <pc:cxnChg chg="add mod">
          <ac:chgData name="Котенков Игорь" userId="6c28c18daad1cd59" providerId="Windows Live" clId="Web-{5E89AE0A-3065-48A5-8B4A-1C6DB8F5D614}" dt="2023-03-26T14:50:05.070" v="1687" actId="14100"/>
          <ac:cxnSpMkLst>
            <pc:docMk/>
            <pc:sldMk cId="1317544987" sldId="266"/>
            <ac:cxnSpMk id="8" creationId="{8A2ADF4B-69C7-0ACC-F6FC-05266AEF79D3}"/>
          </ac:cxnSpMkLst>
        </pc:cxnChg>
      </pc:sldChg>
      <pc:sldChg chg="delSp">
        <pc:chgData name="Котенков Игорь" userId="6c28c18daad1cd59" providerId="Windows Live" clId="Web-{5E89AE0A-3065-48A5-8B4A-1C6DB8F5D614}" dt="2023-03-26T15:21:47.056" v="1809"/>
        <pc:sldMkLst>
          <pc:docMk/>
          <pc:sldMk cId="2607960615" sldId="267"/>
        </pc:sldMkLst>
        <pc:spChg chg="del">
          <ac:chgData name="Котенков Игорь" userId="6c28c18daad1cd59" providerId="Windows Live" clId="Web-{5E89AE0A-3065-48A5-8B4A-1C6DB8F5D614}" dt="2023-03-26T15:21:47.056" v="1809"/>
          <ac:spMkLst>
            <pc:docMk/>
            <pc:sldMk cId="2607960615" sldId="267"/>
            <ac:spMk id="2" creationId="{30F9DE25-63D5-481D-B6C4-EF1A6DB9387D}"/>
          </ac:spMkLst>
        </pc:spChg>
      </pc:sldChg>
      <pc:sldChg chg="addSp modSp">
        <pc:chgData name="Котенков Игорь" userId="6c28c18daad1cd59" providerId="Windows Live" clId="Web-{5E89AE0A-3065-48A5-8B4A-1C6DB8F5D614}" dt="2023-03-26T20:56:02.143" v="2666" actId="20577"/>
        <pc:sldMkLst>
          <pc:docMk/>
          <pc:sldMk cId="639520590" sldId="268"/>
        </pc:sldMkLst>
        <pc:spChg chg="mod">
          <ac:chgData name="Котенков Игорь" userId="6c28c18daad1cd59" providerId="Windows Live" clId="Web-{5E89AE0A-3065-48A5-8B4A-1C6DB8F5D614}" dt="2023-03-26T15:20:54.366" v="1803" actId="1076"/>
          <ac:spMkLst>
            <pc:docMk/>
            <pc:sldMk cId="639520590" sldId="268"/>
            <ac:spMk id="2" creationId="{77103DB5-A836-436D-823E-025F9391EDCE}"/>
          </ac:spMkLst>
        </pc:spChg>
        <pc:spChg chg="mod">
          <ac:chgData name="Котенков Игорь" userId="6c28c18daad1cd59" providerId="Windows Live" clId="Web-{5E89AE0A-3065-48A5-8B4A-1C6DB8F5D614}" dt="2023-03-26T20:56:02.143" v="2666" actId="20577"/>
          <ac:spMkLst>
            <pc:docMk/>
            <pc:sldMk cId="639520590" sldId="268"/>
            <ac:spMk id="9" creationId="{6AB69985-CE76-461D-B887-D81438F2304B}"/>
          </ac:spMkLst>
        </pc:spChg>
        <pc:spChg chg="add mod">
          <ac:chgData name="Котенков Игорь" userId="6c28c18daad1cd59" providerId="Windows Live" clId="Web-{5E89AE0A-3065-48A5-8B4A-1C6DB8F5D614}" dt="2023-03-26T15:21:35.086" v="1808" actId="1076"/>
          <ac:spMkLst>
            <pc:docMk/>
            <pc:sldMk cId="639520590" sldId="268"/>
            <ac:spMk id="10" creationId="{FB4EE2D9-F64F-2F6C-861A-873E3715C5B0}"/>
          </ac:spMkLst>
        </pc:spChg>
        <pc:picChg chg="mod modCrop">
          <ac:chgData name="Котенков Игорь" userId="6c28c18daad1cd59" providerId="Windows Live" clId="Web-{5E89AE0A-3065-48A5-8B4A-1C6DB8F5D614}" dt="2023-03-26T15:19:21.050" v="1790" actId="1076"/>
          <ac:picMkLst>
            <pc:docMk/>
            <pc:sldMk cId="639520590" sldId="268"/>
            <ac:picMk id="4" creationId="{C823B30B-C344-4301-9E3F-49D8DB9BFE3A}"/>
          </ac:picMkLst>
        </pc:picChg>
        <pc:picChg chg="add mod modCrop">
          <ac:chgData name="Котенков Игорь" userId="6c28c18daad1cd59" providerId="Windows Live" clId="Web-{5E89AE0A-3065-48A5-8B4A-1C6DB8F5D614}" dt="2023-03-26T15:20:01.270" v="1794" actId="1076"/>
          <ac:picMkLst>
            <pc:docMk/>
            <pc:sldMk cId="639520590" sldId="268"/>
            <ac:picMk id="5" creationId="{91374637-C80E-1D70-67DF-09BFE83020DF}"/>
          </ac:picMkLst>
        </pc:picChg>
        <pc:picChg chg="add mod modCrop">
          <ac:chgData name="Котенков Игорь" userId="6c28c18daad1cd59" providerId="Windows Live" clId="Web-{5E89AE0A-3065-48A5-8B4A-1C6DB8F5D614}" dt="2023-03-26T15:21:00.569" v="1804" actId="1076"/>
          <ac:picMkLst>
            <pc:docMk/>
            <pc:sldMk cId="639520590" sldId="268"/>
            <ac:picMk id="7" creationId="{629C9913-E060-A917-86E9-514693025182}"/>
          </ac:picMkLst>
        </pc:picChg>
      </pc:sldChg>
      <pc:sldChg chg="addSp modSp">
        <pc:chgData name="Котенков Игорь" userId="6c28c18daad1cd59" providerId="Windows Live" clId="Web-{5E89AE0A-3065-48A5-8B4A-1C6DB8F5D614}" dt="2023-03-26T20:04:15.964" v="2245" actId="20577"/>
        <pc:sldMkLst>
          <pc:docMk/>
          <pc:sldMk cId="3053650036" sldId="269"/>
        </pc:sldMkLst>
        <pc:spChg chg="mod">
          <ac:chgData name="Котенков Игорь" userId="6c28c18daad1cd59" providerId="Windows Live" clId="Web-{5E89AE0A-3065-48A5-8B4A-1C6DB8F5D614}" dt="2023-03-26T20:04:15.964" v="2245" actId="20577"/>
          <ac:spMkLst>
            <pc:docMk/>
            <pc:sldMk cId="3053650036" sldId="269"/>
            <ac:spMk id="2" creationId="{1456A786-26E1-4D1F-84D2-6571A1BA93C4}"/>
          </ac:spMkLst>
        </pc:spChg>
        <pc:spChg chg="mod">
          <ac:chgData name="Котенков Игорь" userId="6c28c18daad1cd59" providerId="Windows Live" clId="Web-{5E89AE0A-3065-48A5-8B4A-1C6DB8F5D614}" dt="2023-03-26T19:43:05.306" v="2066" actId="20577"/>
          <ac:spMkLst>
            <pc:docMk/>
            <pc:sldMk cId="3053650036" sldId="269"/>
            <ac:spMk id="3" creationId="{77DF26F1-6AD8-40C5-BF00-00F494D39F8C}"/>
          </ac:spMkLst>
        </pc:spChg>
        <pc:spChg chg="add mod">
          <ac:chgData name="Котенков Игорь" userId="6c28c18daad1cd59" providerId="Windows Live" clId="Web-{5E89AE0A-3065-48A5-8B4A-1C6DB8F5D614}" dt="2023-03-26T19:36:45.787" v="1970" actId="14100"/>
          <ac:spMkLst>
            <pc:docMk/>
            <pc:sldMk cId="3053650036" sldId="269"/>
            <ac:spMk id="6" creationId="{8B118DAA-55F4-FB39-F725-C0D2F31EE7B0}"/>
          </ac:spMkLst>
        </pc:spChg>
      </pc:sldChg>
      <pc:sldChg chg="addSp delSp">
        <pc:chgData name="Котенков Игорь" userId="6c28c18daad1cd59" providerId="Windows Live" clId="Web-{5E89AE0A-3065-48A5-8B4A-1C6DB8F5D614}" dt="2023-03-26T15:36:59.217" v="1861"/>
        <pc:sldMkLst>
          <pc:docMk/>
          <pc:sldMk cId="4056542480" sldId="274"/>
        </pc:sldMkLst>
        <pc:spChg chg="del">
          <ac:chgData name="Котенков Игорь" userId="6c28c18daad1cd59" providerId="Windows Live" clId="Web-{5E89AE0A-3065-48A5-8B4A-1C6DB8F5D614}" dt="2023-03-26T15:36:54.826" v="1859"/>
          <ac:spMkLst>
            <pc:docMk/>
            <pc:sldMk cId="4056542480" sldId="274"/>
            <ac:spMk id="2" creationId="{3F365DF6-AF49-4F17-8413-C0D282EC1BBE}"/>
          </ac:spMkLst>
        </pc:spChg>
        <pc:picChg chg="add del">
          <ac:chgData name="Котенков Игорь" userId="6c28c18daad1cd59" providerId="Windows Live" clId="Web-{5E89AE0A-3065-48A5-8B4A-1C6DB8F5D614}" dt="2023-03-26T15:36:59.217" v="1861"/>
          <ac:picMkLst>
            <pc:docMk/>
            <pc:sldMk cId="4056542480" sldId="274"/>
            <ac:picMk id="4" creationId="{14B71197-3358-45C4-B38D-396788F4F934}"/>
          </ac:picMkLst>
        </pc:picChg>
      </pc:sldChg>
      <pc:sldChg chg="modSp">
        <pc:chgData name="Котенков Игорь" userId="6c28c18daad1cd59" providerId="Windows Live" clId="Web-{5E89AE0A-3065-48A5-8B4A-1C6DB8F5D614}" dt="2023-03-26T20:47:18.402" v="2641" actId="1076"/>
        <pc:sldMkLst>
          <pc:docMk/>
          <pc:sldMk cId="1152411627" sldId="275"/>
        </pc:sldMkLst>
        <pc:spChg chg="mod">
          <ac:chgData name="Котенков Игорь" userId="6c28c18daad1cd59" providerId="Windows Live" clId="Web-{5E89AE0A-3065-48A5-8B4A-1C6DB8F5D614}" dt="2023-03-26T20:47:18.402" v="2641" actId="1076"/>
          <ac:spMkLst>
            <pc:docMk/>
            <pc:sldMk cId="1152411627" sldId="275"/>
            <ac:spMk id="6" creationId="{16919238-BDE6-4BAC-A9B9-A8A015DAD522}"/>
          </ac:spMkLst>
        </pc:spChg>
        <pc:picChg chg="mod modCrop">
          <ac:chgData name="Котенков Игорь" userId="6c28c18daad1cd59" providerId="Windows Live" clId="Web-{5E89AE0A-3065-48A5-8B4A-1C6DB8F5D614}" dt="2023-03-26T20:47:13.308" v="2640"/>
          <ac:picMkLst>
            <pc:docMk/>
            <pc:sldMk cId="1152411627" sldId="275"/>
            <ac:picMk id="4" creationId="{99341EFD-AB04-47A6-81B8-1B0C7C5AE2DF}"/>
          </ac:picMkLst>
        </pc:picChg>
      </pc:sldChg>
      <pc:sldChg chg="modSp">
        <pc:chgData name="Котенков Игорь" userId="6c28c18daad1cd59" providerId="Windows Live" clId="Web-{5E89AE0A-3065-48A5-8B4A-1C6DB8F5D614}" dt="2023-03-27T11:45:21.956" v="3774" actId="1076"/>
        <pc:sldMkLst>
          <pc:docMk/>
          <pc:sldMk cId="1150358898" sldId="276"/>
        </pc:sldMkLst>
        <pc:spChg chg="mod">
          <ac:chgData name="Котенков Игорь" userId="6c28c18daad1cd59" providerId="Windows Live" clId="Web-{5E89AE0A-3065-48A5-8B4A-1C6DB8F5D614}" dt="2023-03-27T11:45:21.956" v="3774" actId="1076"/>
          <ac:spMkLst>
            <pc:docMk/>
            <pc:sldMk cId="1150358898" sldId="276"/>
            <ac:spMk id="3" creationId="{FC6C22D1-8084-458B-87AE-619255069362}"/>
          </ac:spMkLst>
        </pc:spChg>
      </pc:sldChg>
      <pc:sldChg chg="modSp">
        <pc:chgData name="Котенков Игорь" userId="6c28c18daad1cd59" providerId="Windows Live" clId="Web-{5E89AE0A-3065-48A5-8B4A-1C6DB8F5D614}" dt="2023-03-26T21:09:24.395" v="2758" actId="1076"/>
        <pc:sldMkLst>
          <pc:docMk/>
          <pc:sldMk cId="2258549415" sldId="277"/>
        </pc:sldMkLst>
        <pc:spChg chg="mod">
          <ac:chgData name="Котенков Игорь" userId="6c28c18daad1cd59" providerId="Windows Live" clId="Web-{5E89AE0A-3065-48A5-8B4A-1C6DB8F5D614}" dt="2023-03-26T21:09:24.395" v="2758" actId="1076"/>
          <ac:spMkLst>
            <pc:docMk/>
            <pc:sldMk cId="2258549415" sldId="277"/>
            <ac:spMk id="2" creationId="{D2668FBB-BFAB-4A9B-B1DD-0CD4BEFB42D3}"/>
          </ac:spMkLst>
        </pc:spChg>
      </pc:sldChg>
      <pc:sldChg chg="modSp">
        <pc:chgData name="Котенков Игорь" userId="6c28c18daad1cd59" providerId="Windows Live" clId="Web-{5E89AE0A-3065-48A5-8B4A-1C6DB8F5D614}" dt="2023-03-26T20:46:26.791" v="2635" actId="20577"/>
        <pc:sldMkLst>
          <pc:docMk/>
          <pc:sldMk cId="3934545809" sldId="278"/>
        </pc:sldMkLst>
        <pc:spChg chg="mod">
          <ac:chgData name="Котенков Игорь" userId="6c28c18daad1cd59" providerId="Windows Live" clId="Web-{5E89AE0A-3065-48A5-8B4A-1C6DB8F5D614}" dt="2023-03-26T20:46:26.791" v="2635" actId="20577"/>
          <ac:spMkLst>
            <pc:docMk/>
            <pc:sldMk cId="3934545809" sldId="278"/>
            <ac:spMk id="2" creationId="{1495359E-7C5C-4CA5-B90F-4A2FE9FE4756}"/>
          </ac:spMkLst>
        </pc:spChg>
      </pc:sldChg>
      <pc:sldChg chg="addSp delSp modSp">
        <pc:chgData name="Котенков Игорь" userId="6c28c18daad1cd59" providerId="Windows Live" clId="Web-{5E89AE0A-3065-48A5-8B4A-1C6DB8F5D614}" dt="2023-03-27T11:39:11.227" v="3766"/>
        <pc:sldMkLst>
          <pc:docMk/>
          <pc:sldMk cId="2493463176" sldId="279"/>
        </pc:sldMkLst>
        <pc:spChg chg="del">
          <ac:chgData name="Котенков Игорь" userId="6c28c18daad1cd59" providerId="Windows Live" clId="Web-{5E89AE0A-3065-48A5-8B4A-1C6DB8F5D614}" dt="2023-03-26T21:09:44.599" v="2759"/>
          <ac:spMkLst>
            <pc:docMk/>
            <pc:sldMk cId="2493463176" sldId="279"/>
            <ac:spMk id="3" creationId="{083BA6FE-BA32-4FFA-A04A-F4B98C3C1293}"/>
          </ac:spMkLst>
        </pc:spChg>
        <pc:picChg chg="add mod">
          <ac:chgData name="Котенков Игорь" userId="6c28c18daad1cd59" providerId="Windows Live" clId="Web-{5E89AE0A-3065-48A5-8B4A-1C6DB8F5D614}" dt="2023-03-27T10:34:23.155" v="3259" actId="1076"/>
          <ac:picMkLst>
            <pc:docMk/>
            <pc:sldMk cId="2493463176" sldId="279"/>
            <ac:picMk id="3" creationId="{8D0E8C55-86E4-ABCF-A50D-D3E3C0595022}"/>
          </ac:picMkLst>
        </pc:picChg>
        <pc:picChg chg="del mod">
          <ac:chgData name="Котенков Игорь" userId="6c28c18daad1cd59" providerId="Windows Live" clId="Web-{5E89AE0A-3065-48A5-8B4A-1C6DB8F5D614}" dt="2023-03-27T11:39:10.415" v="3765"/>
          <ac:picMkLst>
            <pc:docMk/>
            <pc:sldMk cId="2493463176" sldId="279"/>
            <ac:picMk id="5" creationId="{171CD5DB-6DA6-40EA-B59B-171EA489AFD3}"/>
          </ac:picMkLst>
        </pc:picChg>
        <pc:picChg chg="add">
          <ac:chgData name="Котенков Игорь" userId="6c28c18daad1cd59" providerId="Windows Live" clId="Web-{5E89AE0A-3065-48A5-8B4A-1C6DB8F5D614}" dt="2023-03-27T11:39:11.227" v="3766"/>
          <ac:picMkLst>
            <pc:docMk/>
            <pc:sldMk cId="2493463176" sldId="279"/>
            <ac:picMk id="6" creationId="{6C9E9874-B9DB-FCFC-8C4F-CBF23A548EC1}"/>
          </ac:picMkLst>
        </pc:picChg>
        <pc:picChg chg="del">
          <ac:chgData name="Котенков Игорь" userId="6c28c18daad1cd59" providerId="Windows Live" clId="Web-{5E89AE0A-3065-48A5-8B4A-1C6DB8F5D614}" dt="2023-03-27T10:34:12.154" v="3256"/>
          <ac:picMkLst>
            <pc:docMk/>
            <pc:sldMk cId="2493463176" sldId="279"/>
            <ac:picMk id="6146" creationId="{39D9E69D-DC9C-442A-BE4D-D2D2DED3BC01}"/>
          </ac:picMkLst>
        </pc:picChg>
      </pc:sldChg>
      <pc:sldChg chg="modSp">
        <pc:chgData name="Котенков Игорь" userId="6c28c18daad1cd59" providerId="Windows Live" clId="Web-{5E89AE0A-3065-48A5-8B4A-1C6DB8F5D614}" dt="2023-03-27T11:39:22.102" v="3767" actId="1076"/>
        <pc:sldMkLst>
          <pc:docMk/>
          <pc:sldMk cId="829660710" sldId="280"/>
        </pc:sldMkLst>
        <pc:spChg chg="mod ord">
          <ac:chgData name="Котенков Игорь" userId="6c28c18daad1cd59" providerId="Windows Live" clId="Web-{5E89AE0A-3065-48A5-8B4A-1C6DB8F5D614}" dt="2023-03-27T11:39:22.102" v="3767" actId="1076"/>
          <ac:spMkLst>
            <pc:docMk/>
            <pc:sldMk cId="829660710" sldId="280"/>
            <ac:spMk id="2" creationId="{406B9666-F955-4526-9C0B-7AB25DFF9B24}"/>
          </ac:spMkLst>
        </pc:spChg>
      </pc:sldChg>
      <pc:sldChg chg="addSp delSp modSp">
        <pc:chgData name="Котенков Игорь" userId="6c28c18daad1cd59" providerId="Windows Live" clId="Web-{5E89AE0A-3065-48A5-8B4A-1C6DB8F5D614}" dt="2023-03-26T21:18:50.979" v="2850" actId="14100"/>
        <pc:sldMkLst>
          <pc:docMk/>
          <pc:sldMk cId="1706461097" sldId="281"/>
        </pc:sldMkLst>
        <pc:spChg chg="mod">
          <ac:chgData name="Котенков Игорь" userId="6c28c18daad1cd59" providerId="Windows Live" clId="Web-{5E89AE0A-3065-48A5-8B4A-1C6DB8F5D614}" dt="2023-03-26T21:18:15.916" v="2845" actId="20577"/>
          <ac:spMkLst>
            <pc:docMk/>
            <pc:sldMk cId="1706461097" sldId="281"/>
            <ac:spMk id="3" creationId="{1C0B9BEC-2E62-4242-8CBC-6A3204C35032}"/>
          </ac:spMkLst>
        </pc:spChg>
        <pc:picChg chg="del">
          <ac:chgData name="Котенков Игорь" userId="6c28c18daad1cd59" providerId="Windows Live" clId="Web-{5E89AE0A-3065-48A5-8B4A-1C6DB8F5D614}" dt="2023-03-26T21:18:08.806" v="2842"/>
          <ac:picMkLst>
            <pc:docMk/>
            <pc:sldMk cId="1706461097" sldId="281"/>
            <ac:picMk id="5" creationId="{9DF0C746-58BF-4036-8453-6FE66CB9DEA0}"/>
          </ac:picMkLst>
        </pc:picChg>
        <pc:picChg chg="add del mod">
          <ac:chgData name="Котенков Игорь" userId="6c28c18daad1cd59" providerId="Windows Live" clId="Web-{5E89AE0A-3065-48A5-8B4A-1C6DB8F5D614}" dt="2023-03-26T21:18:10.697" v="2843"/>
          <ac:picMkLst>
            <pc:docMk/>
            <pc:sldMk cId="1706461097" sldId="281"/>
            <ac:picMk id="6" creationId="{338AED10-217B-03A5-12DE-6A5EE8CE533D}"/>
          </ac:picMkLst>
        </pc:picChg>
        <pc:cxnChg chg="add mod">
          <ac:chgData name="Котенков Игорь" userId="6c28c18daad1cd59" providerId="Windows Live" clId="Web-{5E89AE0A-3065-48A5-8B4A-1C6DB8F5D614}" dt="2023-03-26T21:18:38.479" v="2847" actId="1076"/>
          <ac:cxnSpMkLst>
            <pc:docMk/>
            <pc:sldMk cId="1706461097" sldId="281"/>
            <ac:cxnSpMk id="8" creationId="{34800E81-667B-F44E-2408-4689510C0A06}"/>
          </ac:cxnSpMkLst>
        </pc:cxnChg>
        <pc:cxnChg chg="add mod">
          <ac:chgData name="Котенков Игорь" userId="6c28c18daad1cd59" providerId="Windows Live" clId="Web-{5E89AE0A-3065-48A5-8B4A-1C6DB8F5D614}" dt="2023-03-26T21:18:50.979" v="2850" actId="14100"/>
          <ac:cxnSpMkLst>
            <pc:docMk/>
            <pc:sldMk cId="1706461097" sldId="281"/>
            <ac:cxnSpMk id="10" creationId="{BE896C85-11A9-AB14-8F4D-1D1B33671033}"/>
          </ac:cxnSpMkLst>
        </pc:cxnChg>
      </pc:sldChg>
      <pc:sldChg chg="modSp">
        <pc:chgData name="Котенков Игорь" userId="6c28c18daad1cd59" providerId="Windows Live" clId="Web-{5E89AE0A-3065-48A5-8B4A-1C6DB8F5D614}" dt="2023-03-27T10:56:56.378" v="3397" actId="20577"/>
        <pc:sldMkLst>
          <pc:docMk/>
          <pc:sldMk cId="2051553047" sldId="282"/>
        </pc:sldMkLst>
        <pc:spChg chg="mod">
          <ac:chgData name="Котенков Игорь" userId="6c28c18daad1cd59" providerId="Windows Live" clId="Web-{5E89AE0A-3065-48A5-8B4A-1C6DB8F5D614}" dt="2023-03-27T10:56:56.378" v="3397" actId="20577"/>
          <ac:spMkLst>
            <pc:docMk/>
            <pc:sldMk cId="2051553047" sldId="282"/>
            <ac:spMk id="3" creationId="{46930884-F74F-4544-BB87-97076A7C1038}"/>
          </ac:spMkLst>
        </pc:spChg>
      </pc:sldChg>
      <pc:sldChg chg="modSp">
        <pc:chgData name="Котенков Игорь" userId="6c28c18daad1cd59" providerId="Windows Live" clId="Web-{5E89AE0A-3065-48A5-8B4A-1C6DB8F5D614}" dt="2023-03-27T12:13:17.954" v="3791" actId="20577"/>
        <pc:sldMkLst>
          <pc:docMk/>
          <pc:sldMk cId="655846405" sldId="283"/>
        </pc:sldMkLst>
        <pc:spChg chg="mod">
          <ac:chgData name="Котенков Игорь" userId="6c28c18daad1cd59" providerId="Windows Live" clId="Web-{5E89AE0A-3065-48A5-8B4A-1C6DB8F5D614}" dt="2023-03-27T12:13:17.954" v="3791" actId="20577"/>
          <ac:spMkLst>
            <pc:docMk/>
            <pc:sldMk cId="655846405" sldId="283"/>
            <ac:spMk id="2" creationId="{87279645-2757-476A-91DC-B84A9D1CECE0}"/>
          </ac:spMkLst>
        </pc:spChg>
      </pc:sldChg>
      <pc:sldChg chg="modSp">
        <pc:chgData name="Котенков Игорь" userId="6c28c18daad1cd59" providerId="Windows Live" clId="Web-{5E89AE0A-3065-48A5-8B4A-1C6DB8F5D614}" dt="2023-03-27T11:03:28.983" v="3432" actId="20577"/>
        <pc:sldMkLst>
          <pc:docMk/>
          <pc:sldMk cId="3081031692" sldId="284"/>
        </pc:sldMkLst>
        <pc:spChg chg="mod">
          <ac:chgData name="Котенков Игорь" userId="6c28c18daad1cd59" providerId="Windows Live" clId="Web-{5E89AE0A-3065-48A5-8B4A-1C6DB8F5D614}" dt="2023-03-27T11:03:28.983" v="3432" actId="20577"/>
          <ac:spMkLst>
            <pc:docMk/>
            <pc:sldMk cId="3081031692" sldId="284"/>
            <ac:spMk id="2" creationId="{5B0406E9-F516-4114-84DB-F1E6B91F3715}"/>
          </ac:spMkLst>
        </pc:spChg>
      </pc:sldChg>
      <pc:sldChg chg="modSp">
        <pc:chgData name="Котенков Игорь" userId="6c28c18daad1cd59" providerId="Windows Live" clId="Web-{5E89AE0A-3065-48A5-8B4A-1C6DB8F5D614}" dt="2023-03-26T21:21:05.077" v="2869" actId="1076"/>
        <pc:sldMkLst>
          <pc:docMk/>
          <pc:sldMk cId="3768879684" sldId="285"/>
        </pc:sldMkLst>
        <pc:spChg chg="mod">
          <ac:chgData name="Котенков Игорь" userId="6c28c18daad1cd59" providerId="Windows Live" clId="Web-{5E89AE0A-3065-48A5-8B4A-1C6DB8F5D614}" dt="2023-03-26T21:20:59.249" v="2867" actId="20577"/>
          <ac:spMkLst>
            <pc:docMk/>
            <pc:sldMk cId="3768879684" sldId="285"/>
            <ac:spMk id="2" creationId="{1CB13574-EAC4-4AF5-B896-19ECFC536200}"/>
          </ac:spMkLst>
        </pc:spChg>
        <pc:picChg chg="mod">
          <ac:chgData name="Котенков Игорь" userId="6c28c18daad1cd59" providerId="Windows Live" clId="Web-{5E89AE0A-3065-48A5-8B4A-1C6DB8F5D614}" dt="2023-03-26T21:20:49.936" v="2856" actId="1076"/>
          <ac:picMkLst>
            <pc:docMk/>
            <pc:sldMk cId="3768879684" sldId="285"/>
            <ac:picMk id="4" creationId="{B22A663A-2709-4035-8ECF-FE9BD552A351}"/>
          </ac:picMkLst>
        </pc:picChg>
        <pc:cxnChg chg="mod">
          <ac:chgData name="Котенков Игорь" userId="6c28c18daad1cd59" providerId="Windows Live" clId="Web-{5E89AE0A-3065-48A5-8B4A-1C6DB8F5D614}" dt="2023-03-26T21:21:05.077" v="2869" actId="1076"/>
          <ac:cxnSpMkLst>
            <pc:docMk/>
            <pc:sldMk cId="3768879684" sldId="285"/>
            <ac:cxnSpMk id="6" creationId="{EB50F8D3-2710-4A1B-9541-B5D4872D6AA7}"/>
          </ac:cxnSpMkLst>
        </pc:cxnChg>
      </pc:sldChg>
      <pc:sldChg chg="delSp modSp del">
        <pc:chgData name="Котенков Игорь" userId="6c28c18daad1cd59" providerId="Windows Live" clId="Web-{5E89AE0A-3065-48A5-8B4A-1C6DB8F5D614}" dt="2023-03-24T19:21:30.494" v="810"/>
        <pc:sldMkLst>
          <pc:docMk/>
          <pc:sldMk cId="4260926651" sldId="288"/>
        </pc:sldMkLst>
        <pc:spChg chg="mod">
          <ac:chgData name="Котенков Игорь" userId="6c28c18daad1cd59" providerId="Windows Live" clId="Web-{5E89AE0A-3065-48A5-8B4A-1C6DB8F5D614}" dt="2023-03-24T19:19:52.584" v="783" actId="20577"/>
          <ac:spMkLst>
            <pc:docMk/>
            <pc:sldMk cId="4260926651" sldId="288"/>
            <ac:spMk id="2" creationId="{FAAC7C03-53F3-4D06-B6B0-B8DAF664A65E}"/>
          </ac:spMkLst>
        </pc:spChg>
        <pc:spChg chg="mod">
          <ac:chgData name="Котенков Игорь" userId="6c28c18daad1cd59" providerId="Windows Live" clId="Web-{5E89AE0A-3065-48A5-8B4A-1C6DB8F5D614}" dt="2023-03-24T19:20:08.491" v="794" actId="20577"/>
          <ac:spMkLst>
            <pc:docMk/>
            <pc:sldMk cId="4260926651" sldId="288"/>
            <ac:spMk id="6" creationId="{D06E64DA-176C-4CE0-8091-165BED3D1B6C}"/>
          </ac:spMkLst>
        </pc:spChg>
        <pc:spChg chg="del mod">
          <ac:chgData name="Котенков Игорь" userId="6c28c18daad1cd59" providerId="Windows Live" clId="Web-{5E89AE0A-3065-48A5-8B4A-1C6DB8F5D614}" dt="2023-03-24T19:20:19.054" v="796"/>
          <ac:spMkLst>
            <pc:docMk/>
            <pc:sldMk cId="4260926651" sldId="288"/>
            <ac:spMk id="10" creationId="{C27FD74D-7C9F-4D56-A26D-B7A35FA537AE}"/>
          </ac:spMkLst>
        </pc:spChg>
      </pc:sldChg>
      <pc:sldChg chg="del">
        <pc:chgData name="Котенков Игорь" userId="6c28c18daad1cd59" providerId="Windows Live" clId="Web-{5E89AE0A-3065-48A5-8B4A-1C6DB8F5D614}" dt="2023-03-25T07:45:01.914" v="1164"/>
        <pc:sldMkLst>
          <pc:docMk/>
          <pc:sldMk cId="745311804" sldId="289"/>
        </pc:sldMkLst>
      </pc:sldChg>
      <pc:sldChg chg="del">
        <pc:chgData name="Котенков Игорь" userId="6c28c18daad1cd59" providerId="Windows Live" clId="Web-{5E89AE0A-3065-48A5-8B4A-1C6DB8F5D614}" dt="2023-03-24T19:21:31.962" v="812"/>
        <pc:sldMkLst>
          <pc:docMk/>
          <pc:sldMk cId="3972193964" sldId="290"/>
        </pc:sldMkLst>
      </pc:sldChg>
      <pc:sldChg chg="del">
        <pc:chgData name="Котенков Игорь" userId="6c28c18daad1cd59" providerId="Windows Live" clId="Web-{5E89AE0A-3065-48A5-8B4A-1C6DB8F5D614}" dt="2023-03-25T07:41:40.486" v="1068"/>
        <pc:sldMkLst>
          <pc:docMk/>
          <pc:sldMk cId="2140254290" sldId="291"/>
        </pc:sldMkLst>
      </pc:sldChg>
      <pc:sldChg chg="del">
        <pc:chgData name="Котенков Игорь" userId="6c28c18daad1cd59" providerId="Windows Live" clId="Web-{5E89AE0A-3065-48A5-8B4A-1C6DB8F5D614}" dt="2023-03-25T07:41:41.955" v="1069"/>
        <pc:sldMkLst>
          <pc:docMk/>
          <pc:sldMk cId="2195353492" sldId="292"/>
        </pc:sldMkLst>
      </pc:sldChg>
      <pc:sldChg chg="addSp delSp modSp">
        <pc:chgData name="Котенков Игорь" userId="6c28c18daad1cd59" providerId="Windows Live" clId="Web-{5E89AE0A-3065-48A5-8B4A-1C6DB8F5D614}" dt="2023-03-26T14:47:40.361" v="1665" actId="20577"/>
        <pc:sldMkLst>
          <pc:docMk/>
          <pc:sldMk cId="2197951711" sldId="293"/>
        </pc:sldMkLst>
        <pc:spChg chg="mod">
          <ac:chgData name="Котенков Игорь" userId="6c28c18daad1cd59" providerId="Windows Live" clId="Web-{5E89AE0A-3065-48A5-8B4A-1C6DB8F5D614}" dt="2023-03-26T14:47:40.361" v="1665" actId="20577"/>
          <ac:spMkLst>
            <pc:docMk/>
            <pc:sldMk cId="2197951711" sldId="293"/>
            <ac:spMk id="2" creationId="{FAAC7C03-53F3-4D06-B6B0-B8DAF664A65E}"/>
          </ac:spMkLst>
        </pc:spChg>
        <pc:spChg chg="add mod">
          <ac:chgData name="Котенков Игорь" userId="6c28c18daad1cd59" providerId="Windows Live" clId="Web-{5E89AE0A-3065-48A5-8B4A-1C6DB8F5D614}" dt="2023-03-24T19:28:32.494" v="953"/>
          <ac:spMkLst>
            <pc:docMk/>
            <pc:sldMk cId="2197951711" sldId="293"/>
            <ac:spMk id="3" creationId="{F83EB2FC-5968-3C20-77AA-24A6B70F224B}"/>
          </ac:spMkLst>
        </pc:spChg>
        <pc:spChg chg="mod">
          <ac:chgData name="Котенков Игорь" userId="6c28c18daad1cd59" providerId="Windows Live" clId="Web-{5E89AE0A-3065-48A5-8B4A-1C6DB8F5D614}" dt="2023-03-24T19:28:43.041" v="957" actId="20577"/>
          <ac:spMkLst>
            <pc:docMk/>
            <pc:sldMk cId="2197951711" sldId="293"/>
            <ac:spMk id="6" creationId="{D06E64DA-176C-4CE0-8091-165BED3D1B6C}"/>
          </ac:spMkLst>
        </pc:spChg>
        <pc:spChg chg="del mod">
          <ac:chgData name="Котенков Игорь" userId="6c28c18daad1cd59" providerId="Windows Live" clId="Web-{5E89AE0A-3065-48A5-8B4A-1C6DB8F5D614}" dt="2023-03-24T19:27:56.696" v="947"/>
          <ac:spMkLst>
            <pc:docMk/>
            <pc:sldMk cId="2197951711" sldId="293"/>
            <ac:spMk id="8" creationId="{D590C12B-5B66-4727-81B7-9272F788E4A0}"/>
          </ac:spMkLst>
        </pc:spChg>
        <pc:spChg chg="add mod">
          <ac:chgData name="Котенков Игорь" userId="6c28c18daad1cd59" providerId="Windows Live" clId="Web-{5E89AE0A-3065-48A5-8B4A-1C6DB8F5D614}" dt="2023-03-25T07:48:36.030" v="1193" actId="14100"/>
          <ac:spMkLst>
            <pc:docMk/>
            <pc:sldMk cId="2197951711" sldId="293"/>
            <ac:spMk id="8" creationId="{DC29266B-3892-5772-8E44-7EBD8042444C}"/>
          </ac:spMkLst>
        </pc:spChg>
        <pc:spChg chg="del mod">
          <ac:chgData name="Котенков Игорь" userId="6c28c18daad1cd59" providerId="Windows Live" clId="Web-{5E89AE0A-3065-48A5-8B4A-1C6DB8F5D614}" dt="2023-03-24T19:27:50.898" v="944"/>
          <ac:spMkLst>
            <pc:docMk/>
            <pc:sldMk cId="2197951711" sldId="293"/>
            <ac:spMk id="12" creationId="{4484311D-3002-472A-9EB0-D874F888CB56}"/>
          </ac:spMkLst>
        </pc:spChg>
        <pc:picChg chg="add mod modCrop">
          <ac:chgData name="Котенков Игорь" userId="6c28c18daad1cd59" providerId="Windows Live" clId="Web-{5E89AE0A-3065-48A5-8B4A-1C6DB8F5D614}" dt="2023-03-25T07:48:24.171" v="1189"/>
          <ac:picMkLst>
            <pc:docMk/>
            <pc:sldMk cId="2197951711" sldId="293"/>
            <ac:picMk id="5" creationId="{28B44C69-C557-17B0-EB80-0670D861B4D1}"/>
          </ac:picMkLst>
        </pc:picChg>
        <pc:picChg chg="del mod modCrop">
          <ac:chgData name="Котенков Игорь" userId="6c28c18daad1cd59" providerId="Windows Live" clId="Web-{5E89AE0A-3065-48A5-8B4A-1C6DB8F5D614}" dt="2023-03-25T07:48:15.202" v="1186"/>
          <ac:picMkLst>
            <pc:docMk/>
            <pc:sldMk cId="2197951711" sldId="293"/>
            <ac:picMk id="11" creationId="{87320C78-A013-45B6-B6EB-458AA08C19FF}"/>
          </ac:picMkLst>
        </pc:picChg>
      </pc:sldChg>
      <pc:sldChg chg="addSp delSp modSp">
        <pc:chgData name="Котенков Игорь" userId="6c28c18daad1cd59" providerId="Windows Live" clId="Web-{5E89AE0A-3065-48A5-8B4A-1C6DB8F5D614}" dt="2023-03-26T14:47:48.862" v="1669" actId="20577"/>
        <pc:sldMkLst>
          <pc:docMk/>
          <pc:sldMk cId="1021940804" sldId="294"/>
        </pc:sldMkLst>
        <pc:spChg chg="mod">
          <ac:chgData name="Котенков Игорь" userId="6c28c18daad1cd59" providerId="Windows Live" clId="Web-{5E89AE0A-3065-48A5-8B4A-1C6DB8F5D614}" dt="2023-03-26T14:47:48.862" v="1669" actId="20577"/>
          <ac:spMkLst>
            <pc:docMk/>
            <pc:sldMk cId="1021940804" sldId="294"/>
            <ac:spMk id="2" creationId="{FAAC7C03-53F3-4D06-B6B0-B8DAF664A65E}"/>
          </ac:spMkLst>
        </pc:spChg>
        <pc:spChg chg="mod">
          <ac:chgData name="Котенков Игорь" userId="6c28c18daad1cd59" providerId="Windows Live" clId="Web-{5E89AE0A-3065-48A5-8B4A-1C6DB8F5D614}" dt="2023-03-25T07:41:57.409" v="1077" actId="20577"/>
          <ac:spMkLst>
            <pc:docMk/>
            <pc:sldMk cId="1021940804" sldId="294"/>
            <ac:spMk id="6" creationId="{D06E64DA-176C-4CE0-8091-165BED3D1B6C}"/>
          </ac:spMkLst>
        </pc:spChg>
        <pc:spChg chg="add mod">
          <ac:chgData name="Котенков Игорь" userId="6c28c18daad1cd59" providerId="Windows Live" clId="Web-{5E89AE0A-3065-48A5-8B4A-1C6DB8F5D614}" dt="2023-03-25T07:49:55.392" v="1207" actId="20577"/>
          <ac:spMkLst>
            <pc:docMk/>
            <pc:sldMk cId="1021940804" sldId="294"/>
            <ac:spMk id="8" creationId="{6AF52384-3782-A439-46BA-F53E86BDAD82}"/>
          </ac:spMkLst>
        </pc:spChg>
        <pc:spChg chg="add mod">
          <ac:chgData name="Котенков Игорь" userId="6c28c18daad1cd59" providerId="Windows Live" clId="Web-{5E89AE0A-3065-48A5-8B4A-1C6DB8F5D614}" dt="2023-03-25T07:51:28.754" v="1227" actId="1076"/>
          <ac:spMkLst>
            <pc:docMk/>
            <pc:sldMk cId="1021940804" sldId="294"/>
            <ac:spMk id="9" creationId="{84AE2347-4E59-50DE-E160-009CD91BE5E5}"/>
          </ac:spMkLst>
        </pc:spChg>
        <pc:spChg chg="del">
          <ac:chgData name="Котенков Игорь" userId="6c28c18daad1cd59" providerId="Windows Live" clId="Web-{5E89AE0A-3065-48A5-8B4A-1C6DB8F5D614}" dt="2023-03-25T07:42:42.457" v="1117"/>
          <ac:spMkLst>
            <pc:docMk/>
            <pc:sldMk cId="1021940804" sldId="294"/>
            <ac:spMk id="12" creationId="{4484311D-3002-472A-9EB0-D874F888CB56}"/>
          </ac:spMkLst>
        </pc:spChg>
        <pc:picChg chg="del mod">
          <ac:chgData name="Котенков Игорь" userId="6c28c18daad1cd59" providerId="Windows Live" clId="Web-{5E89AE0A-3065-48A5-8B4A-1C6DB8F5D614}" dt="2023-03-25T07:49:47.908" v="1202"/>
          <ac:picMkLst>
            <pc:docMk/>
            <pc:sldMk cId="1021940804" sldId="294"/>
            <ac:picMk id="3" creationId="{0CA7F452-E492-4BD2-9CEE-EDD282E43F17}"/>
          </ac:picMkLst>
        </pc:picChg>
        <pc:picChg chg="mod">
          <ac:chgData name="Котенков Игорь" userId="6c28c18daad1cd59" providerId="Windows Live" clId="Web-{5E89AE0A-3065-48A5-8B4A-1C6DB8F5D614}" dt="2023-03-25T07:43:12.520" v="1124" actId="1076"/>
          <ac:picMkLst>
            <pc:docMk/>
            <pc:sldMk cId="1021940804" sldId="294"/>
            <ac:picMk id="4" creationId="{8B2992CD-89BD-4EBD-91E8-27525B0A2198}"/>
          </ac:picMkLst>
        </pc:picChg>
        <pc:picChg chg="del mod">
          <ac:chgData name="Котенков Игорь" userId="6c28c18daad1cd59" providerId="Windows Live" clId="Web-{5E89AE0A-3065-48A5-8B4A-1C6DB8F5D614}" dt="2023-03-25T07:49:46.861" v="1201"/>
          <ac:picMkLst>
            <pc:docMk/>
            <pc:sldMk cId="1021940804" sldId="294"/>
            <ac:picMk id="5" creationId="{BC1A5548-8484-43C0-A272-3A5A60908EFE}"/>
          </ac:picMkLst>
        </pc:picChg>
      </pc:sldChg>
      <pc:sldChg chg="del">
        <pc:chgData name="Котенков Игорь" userId="6c28c18daad1cd59" providerId="Windows Live" clId="Web-{5E89AE0A-3065-48A5-8B4A-1C6DB8F5D614}" dt="2023-03-26T14:28:24.893" v="1475"/>
        <pc:sldMkLst>
          <pc:docMk/>
          <pc:sldMk cId="50248734" sldId="295"/>
        </pc:sldMkLst>
      </pc:sldChg>
      <pc:sldChg chg="del">
        <pc:chgData name="Котенков Игорь" userId="6c28c18daad1cd59" providerId="Windows Live" clId="Web-{5E89AE0A-3065-48A5-8B4A-1C6DB8F5D614}" dt="2023-03-26T14:28:26.456" v="1476"/>
        <pc:sldMkLst>
          <pc:docMk/>
          <pc:sldMk cId="2071393155" sldId="296"/>
        </pc:sldMkLst>
      </pc:sldChg>
      <pc:sldChg chg="addSp modSp">
        <pc:chgData name="Котенков Игорь" userId="6c28c18daad1cd59" providerId="Windows Live" clId="Web-{5E89AE0A-3065-48A5-8B4A-1C6DB8F5D614}" dt="2023-03-26T14:47:16.204" v="1663" actId="1076"/>
        <pc:sldMkLst>
          <pc:docMk/>
          <pc:sldMk cId="1625758135" sldId="297"/>
        </pc:sldMkLst>
        <pc:spChg chg="mod">
          <ac:chgData name="Котенков Игорь" userId="6c28c18daad1cd59" providerId="Windows Live" clId="Web-{5E89AE0A-3065-48A5-8B4A-1C6DB8F5D614}" dt="2023-03-26T14:25:32.293" v="1402" actId="20577"/>
          <ac:spMkLst>
            <pc:docMk/>
            <pc:sldMk cId="1625758135" sldId="297"/>
            <ac:spMk id="2" creationId="{A11979F1-E558-44CF-8B0F-FD58CF86C96B}"/>
          </ac:spMkLst>
        </pc:spChg>
        <pc:spChg chg="add mod">
          <ac:chgData name="Котенков Игорь" userId="6c28c18daad1cd59" providerId="Windows Live" clId="Web-{5E89AE0A-3065-48A5-8B4A-1C6DB8F5D614}" dt="2023-03-26T14:46:29.765" v="1659" actId="1076"/>
          <ac:spMkLst>
            <pc:docMk/>
            <pc:sldMk cId="1625758135" sldId="297"/>
            <ac:spMk id="3" creationId="{AC34EE16-D2E5-4108-4C25-AF137F8F7CD1}"/>
          </ac:spMkLst>
        </pc:spChg>
        <pc:spChg chg="mod">
          <ac:chgData name="Котенков Игорь" userId="6c28c18daad1cd59" providerId="Windows Live" clId="Web-{5E89AE0A-3065-48A5-8B4A-1C6DB8F5D614}" dt="2023-03-26T14:28:17.252" v="1474" actId="1076"/>
          <ac:spMkLst>
            <pc:docMk/>
            <pc:sldMk cId="1625758135" sldId="297"/>
            <ac:spMk id="9" creationId="{619FCAB2-3FDE-4735-A452-2852406FDA04}"/>
          </ac:spMkLst>
        </pc:spChg>
        <pc:picChg chg="add mod">
          <ac:chgData name="Котенков Игорь" userId="6c28c18daad1cd59" providerId="Windows Live" clId="Web-{5E89AE0A-3065-48A5-8B4A-1C6DB8F5D614}" dt="2023-03-26T14:47:16.204" v="1663" actId="1076"/>
          <ac:picMkLst>
            <pc:docMk/>
            <pc:sldMk cId="1625758135" sldId="297"/>
            <ac:picMk id="4" creationId="{81C136BF-C185-92AA-937E-82EB2300BFEB}"/>
          </ac:picMkLst>
        </pc:picChg>
        <pc:picChg chg="mod">
          <ac:chgData name="Котенков Игорь" userId="6c28c18daad1cd59" providerId="Windows Live" clId="Web-{5E89AE0A-3065-48A5-8B4A-1C6DB8F5D614}" dt="2023-03-26T14:27:29.922" v="1455" actId="1076"/>
          <ac:picMkLst>
            <pc:docMk/>
            <pc:sldMk cId="1625758135" sldId="297"/>
            <ac:picMk id="10" creationId="{65FD8264-C873-4CD0-9719-EC13E02757EF}"/>
          </ac:picMkLst>
        </pc:picChg>
        <pc:cxnChg chg="mod">
          <ac:chgData name="Котенков Игорь" userId="6c28c18daad1cd59" providerId="Windows Live" clId="Web-{5E89AE0A-3065-48A5-8B4A-1C6DB8F5D614}" dt="2023-03-26T14:27:29.938" v="1456" actId="1076"/>
          <ac:cxnSpMkLst>
            <pc:docMk/>
            <pc:sldMk cId="1625758135" sldId="297"/>
            <ac:cxnSpMk id="14" creationId="{8966F599-1E65-461C-8DC1-CCC8AFD776F4}"/>
          </ac:cxnSpMkLst>
        </pc:cxnChg>
        <pc:cxnChg chg="mod">
          <ac:chgData name="Котенков Игорь" userId="6c28c18daad1cd59" providerId="Windows Live" clId="Web-{5E89AE0A-3065-48A5-8B4A-1C6DB8F5D614}" dt="2023-03-26T14:27:29.938" v="1457" actId="1076"/>
          <ac:cxnSpMkLst>
            <pc:docMk/>
            <pc:sldMk cId="1625758135" sldId="297"/>
            <ac:cxnSpMk id="16" creationId="{414D5F43-67A7-4025-9F20-37225055C0BC}"/>
          </ac:cxnSpMkLst>
        </pc:cxnChg>
        <pc:cxnChg chg="mod">
          <ac:chgData name="Котенков Игорь" userId="6c28c18daad1cd59" providerId="Windows Live" clId="Web-{5E89AE0A-3065-48A5-8B4A-1C6DB8F5D614}" dt="2023-03-26T14:27:29.954" v="1458" actId="1076"/>
          <ac:cxnSpMkLst>
            <pc:docMk/>
            <pc:sldMk cId="1625758135" sldId="297"/>
            <ac:cxnSpMk id="18" creationId="{28E2DE83-83BC-4377-B2AE-AD4EE8EF6639}"/>
          </ac:cxnSpMkLst>
        </pc:cxnChg>
        <pc:cxnChg chg="mod">
          <ac:chgData name="Котенков Игорь" userId="6c28c18daad1cd59" providerId="Windows Live" clId="Web-{5E89AE0A-3065-48A5-8B4A-1C6DB8F5D614}" dt="2023-03-26T14:27:29.954" v="1459" actId="1076"/>
          <ac:cxnSpMkLst>
            <pc:docMk/>
            <pc:sldMk cId="1625758135" sldId="297"/>
            <ac:cxnSpMk id="20" creationId="{F63DF5F9-C350-4066-9E36-F0A821C6DA5D}"/>
          </ac:cxnSpMkLst>
        </pc:cxnChg>
        <pc:cxnChg chg="mod">
          <ac:chgData name="Котенков Игорь" userId="6c28c18daad1cd59" providerId="Windows Live" clId="Web-{5E89AE0A-3065-48A5-8B4A-1C6DB8F5D614}" dt="2023-03-26T14:27:29.954" v="1460" actId="1076"/>
          <ac:cxnSpMkLst>
            <pc:docMk/>
            <pc:sldMk cId="1625758135" sldId="297"/>
            <ac:cxnSpMk id="22" creationId="{54B4EA47-3FB8-473B-ADF6-DC78FDC9543B}"/>
          </ac:cxnSpMkLst>
        </pc:cxnChg>
      </pc:sldChg>
      <pc:sldChg chg="del">
        <pc:chgData name="Котенков Игорь" userId="6c28c18daad1cd59" providerId="Windows Live" clId="Web-{5E89AE0A-3065-48A5-8B4A-1C6DB8F5D614}" dt="2023-03-25T07:59:44.191" v="1283"/>
        <pc:sldMkLst>
          <pc:docMk/>
          <pc:sldMk cId="608122631" sldId="298"/>
        </pc:sldMkLst>
      </pc:sldChg>
      <pc:sldChg chg="modSp del">
        <pc:chgData name="Котенков Игорь" userId="6c28c18daad1cd59" providerId="Windows Live" clId="Web-{5E89AE0A-3065-48A5-8B4A-1C6DB8F5D614}" dt="2023-03-25T08:00:58.709" v="1301"/>
        <pc:sldMkLst>
          <pc:docMk/>
          <pc:sldMk cId="622394042" sldId="300"/>
        </pc:sldMkLst>
        <pc:spChg chg="mod">
          <ac:chgData name="Котенков Игорь" userId="6c28c18daad1cd59" providerId="Windows Live" clId="Web-{5E89AE0A-3065-48A5-8B4A-1C6DB8F5D614}" dt="2023-03-25T08:00:09.161" v="1293" actId="20577"/>
          <ac:spMkLst>
            <pc:docMk/>
            <pc:sldMk cId="622394042" sldId="300"/>
            <ac:spMk id="2" creationId="{592F7C88-9015-4EC3-B531-9D641C064139}"/>
          </ac:spMkLst>
        </pc:spChg>
      </pc:sldChg>
      <pc:sldChg chg="addSp delSp modSp">
        <pc:chgData name="Котенков Игорь" userId="6c28c18daad1cd59" providerId="Windows Live" clId="Web-{5E89AE0A-3065-48A5-8B4A-1C6DB8F5D614}" dt="2023-03-26T20:14:59.906" v="2359" actId="1076"/>
        <pc:sldMkLst>
          <pc:docMk/>
          <pc:sldMk cId="3602737786" sldId="301"/>
        </pc:sldMkLst>
        <pc:spChg chg="del mod">
          <ac:chgData name="Котенков Игорь" userId="6c28c18daad1cd59" providerId="Windows Live" clId="Web-{5E89AE0A-3065-48A5-8B4A-1C6DB8F5D614}" dt="2023-03-26T20:14:55.781" v="2358"/>
          <ac:spMkLst>
            <pc:docMk/>
            <pc:sldMk cId="3602737786" sldId="301"/>
            <ac:spMk id="5" creationId="{C0A5466F-4570-4C7F-A1C6-9EB7E3E17308}"/>
          </ac:spMkLst>
        </pc:spChg>
        <pc:spChg chg="add del">
          <ac:chgData name="Котенков Игорь" userId="6c28c18daad1cd59" providerId="Windows Live" clId="Web-{5E89AE0A-3065-48A5-8B4A-1C6DB8F5D614}" dt="2023-03-26T20:10:42.383" v="2251"/>
          <ac:spMkLst>
            <pc:docMk/>
            <pc:sldMk cId="3602737786" sldId="301"/>
            <ac:spMk id="6" creationId="{B419E2D0-2B5B-3878-2E3C-CD918485E28F}"/>
          </ac:spMkLst>
        </pc:spChg>
        <pc:spChg chg="add mod">
          <ac:chgData name="Котенков Игорь" userId="6c28c18daad1cd59" providerId="Windows Live" clId="Web-{5E89AE0A-3065-48A5-8B4A-1C6DB8F5D614}" dt="2023-03-26T20:14:59.906" v="2359" actId="1076"/>
          <ac:spMkLst>
            <pc:docMk/>
            <pc:sldMk cId="3602737786" sldId="301"/>
            <ac:spMk id="7" creationId="{0801CD00-6B88-DA24-D1A7-1889CB7DB8C9}"/>
          </ac:spMkLst>
        </pc:spChg>
      </pc:sldChg>
      <pc:sldChg chg="modSp">
        <pc:chgData name="Котенков Игорь" userId="6c28c18daad1cd59" providerId="Windows Live" clId="Web-{5E89AE0A-3065-48A5-8B4A-1C6DB8F5D614}" dt="2023-03-26T20:17:43.427" v="2385" actId="20577"/>
        <pc:sldMkLst>
          <pc:docMk/>
          <pc:sldMk cId="317478909" sldId="302"/>
        </pc:sldMkLst>
        <pc:spChg chg="mod">
          <ac:chgData name="Котенков Игорь" userId="6c28c18daad1cd59" providerId="Windows Live" clId="Web-{5E89AE0A-3065-48A5-8B4A-1C6DB8F5D614}" dt="2023-03-26T20:17:43.427" v="2385" actId="20577"/>
          <ac:spMkLst>
            <pc:docMk/>
            <pc:sldMk cId="317478909" sldId="302"/>
            <ac:spMk id="5" creationId="{BBC3F4F4-65BE-4B4C-AC24-4E60A022302A}"/>
          </ac:spMkLst>
        </pc:spChg>
      </pc:sldChg>
      <pc:sldChg chg="addSp delSp modSp">
        <pc:chgData name="Котенков Игорь" userId="6c28c18daad1cd59" providerId="Windows Live" clId="Web-{5E89AE0A-3065-48A5-8B4A-1C6DB8F5D614}" dt="2023-03-26T20:18:08.724" v="2394" actId="1076"/>
        <pc:sldMkLst>
          <pc:docMk/>
          <pc:sldMk cId="3695059532" sldId="303"/>
        </pc:sldMkLst>
        <pc:spChg chg="add del mod">
          <ac:chgData name="Котенков Игорь" userId="6c28c18daad1cd59" providerId="Windows Live" clId="Web-{5E89AE0A-3065-48A5-8B4A-1C6DB8F5D614}" dt="2023-03-26T20:18:01.021" v="2392"/>
          <ac:spMkLst>
            <pc:docMk/>
            <pc:sldMk cId="3695059532" sldId="303"/>
            <ac:spMk id="3" creationId="{6CE83F11-D563-3D4C-97CA-F0E71B269704}"/>
          </ac:spMkLst>
        </pc:spChg>
        <pc:spChg chg="del mod">
          <ac:chgData name="Котенков Игорь" userId="6c28c18daad1cd59" providerId="Windows Live" clId="Web-{5E89AE0A-3065-48A5-8B4A-1C6DB8F5D614}" dt="2023-03-26T20:17:55.271" v="2388"/>
          <ac:spMkLst>
            <pc:docMk/>
            <pc:sldMk cId="3695059532" sldId="303"/>
            <ac:spMk id="5" creationId="{BBC3F4F4-65BE-4B4C-AC24-4E60A022302A}"/>
          </ac:spMkLst>
        </pc:spChg>
        <pc:spChg chg="add mod">
          <ac:chgData name="Котенков Игорь" userId="6c28c18daad1cd59" providerId="Windows Live" clId="Web-{5E89AE0A-3065-48A5-8B4A-1C6DB8F5D614}" dt="2023-03-26T20:18:08.724" v="2394" actId="1076"/>
          <ac:spMkLst>
            <pc:docMk/>
            <pc:sldMk cId="3695059532" sldId="303"/>
            <ac:spMk id="7" creationId="{50CCF76A-B8F4-4C48-CCB3-23F4EE5DB8F2}"/>
          </ac:spMkLst>
        </pc:spChg>
      </pc:sldChg>
      <pc:sldChg chg="modSp">
        <pc:chgData name="Котенков Игорь" userId="6c28c18daad1cd59" providerId="Windows Live" clId="Web-{5E89AE0A-3065-48A5-8B4A-1C6DB8F5D614}" dt="2023-03-26T20:32:07.916" v="2530" actId="20577"/>
        <pc:sldMkLst>
          <pc:docMk/>
          <pc:sldMk cId="2271841091" sldId="304"/>
        </pc:sldMkLst>
        <pc:spChg chg="mod">
          <ac:chgData name="Котенков Игорь" userId="6c28c18daad1cd59" providerId="Windows Live" clId="Web-{5E89AE0A-3065-48A5-8B4A-1C6DB8F5D614}" dt="2023-03-26T20:22:20.435" v="2470" actId="1076"/>
          <ac:spMkLst>
            <pc:docMk/>
            <pc:sldMk cId="2271841091" sldId="304"/>
            <ac:spMk id="5" creationId="{3C1BA354-737C-487C-9D3D-82FEDC392D03}"/>
          </ac:spMkLst>
        </pc:spChg>
        <pc:spChg chg="mod">
          <ac:chgData name="Котенков Игорь" userId="6c28c18daad1cd59" providerId="Windows Live" clId="Web-{5E89AE0A-3065-48A5-8B4A-1C6DB8F5D614}" dt="2023-03-26T20:32:07.916" v="2530" actId="20577"/>
          <ac:spMkLst>
            <pc:docMk/>
            <pc:sldMk cId="2271841091" sldId="304"/>
            <ac:spMk id="16" creationId="{C16A7CB2-4E67-48DD-B318-75E36735BC1E}"/>
          </ac:spMkLst>
        </pc:spChg>
      </pc:sldChg>
      <pc:sldChg chg="del">
        <pc:chgData name="Котенков Игорь" userId="6c28c18daad1cd59" providerId="Windows Live" clId="Web-{5E89AE0A-3065-48A5-8B4A-1C6DB8F5D614}" dt="2023-03-26T20:22:46.515" v="2476"/>
        <pc:sldMkLst>
          <pc:docMk/>
          <pc:sldMk cId="1748908264" sldId="305"/>
        </pc:sldMkLst>
      </pc:sldChg>
      <pc:sldChg chg="addSp delSp modSp">
        <pc:chgData name="Котенков Игорь" userId="6c28c18daad1cd59" providerId="Windows Live" clId="Web-{5E89AE0A-3065-48A5-8B4A-1C6DB8F5D614}" dt="2023-03-26T20:31:59.369" v="2527" actId="20577"/>
        <pc:sldMkLst>
          <pc:docMk/>
          <pc:sldMk cId="4251084668" sldId="306"/>
        </pc:sldMkLst>
        <pc:spChg chg="add mod">
          <ac:chgData name="Котенков Игорь" userId="6c28c18daad1cd59" providerId="Windows Live" clId="Web-{5E89AE0A-3065-48A5-8B4A-1C6DB8F5D614}" dt="2023-03-26T20:31:59.369" v="2527" actId="20577"/>
          <ac:spMkLst>
            <pc:docMk/>
            <pc:sldMk cId="4251084668" sldId="306"/>
            <ac:spMk id="4" creationId="{1D762B0F-5E2B-1328-0A99-D550D4445960}"/>
          </ac:spMkLst>
        </pc:spChg>
        <pc:spChg chg="del">
          <ac:chgData name="Котенков Игорь" userId="6c28c18daad1cd59" providerId="Windows Live" clId="Web-{5E89AE0A-3065-48A5-8B4A-1C6DB8F5D614}" dt="2023-03-26T20:23:13.250" v="2479"/>
          <ac:spMkLst>
            <pc:docMk/>
            <pc:sldMk cId="4251084668" sldId="306"/>
            <ac:spMk id="6" creationId="{AC7C5F7D-4C70-48A5-88C6-909631E5B7A8}"/>
          </ac:spMkLst>
        </pc:spChg>
      </pc:sldChg>
      <pc:sldChg chg="addSp delSp modSp">
        <pc:chgData name="Котенков Игорь" userId="6c28c18daad1cd59" providerId="Windows Live" clId="Web-{5E89AE0A-3065-48A5-8B4A-1C6DB8F5D614}" dt="2023-03-26T20:40:47.308" v="2605" actId="1076"/>
        <pc:sldMkLst>
          <pc:docMk/>
          <pc:sldMk cId="3787460241" sldId="307"/>
        </pc:sldMkLst>
        <pc:spChg chg="del">
          <ac:chgData name="Котенков Игорь" userId="6c28c18daad1cd59" providerId="Windows Live" clId="Web-{5E89AE0A-3065-48A5-8B4A-1C6DB8F5D614}" dt="2023-03-26T20:23:34.235" v="2483"/>
          <ac:spMkLst>
            <pc:docMk/>
            <pc:sldMk cId="3787460241" sldId="307"/>
            <ac:spMk id="6" creationId="{AC7C5F7D-4C70-48A5-88C6-909631E5B7A8}"/>
          </ac:spMkLst>
        </pc:spChg>
        <pc:spChg chg="del">
          <ac:chgData name="Котенков Игорь" userId="6c28c18daad1cd59" providerId="Windows Live" clId="Web-{5E89AE0A-3065-48A5-8B4A-1C6DB8F5D614}" dt="2023-03-26T20:24:24.801" v="2489"/>
          <ac:spMkLst>
            <pc:docMk/>
            <pc:sldMk cId="3787460241" sldId="307"/>
            <ac:spMk id="8" creationId="{22A65655-7BB9-497B-BF5F-D80C2B99F913}"/>
          </ac:spMkLst>
        </pc:spChg>
        <pc:spChg chg="add del">
          <ac:chgData name="Котенков Игорь" userId="6c28c18daad1cd59" providerId="Windows Live" clId="Web-{5E89AE0A-3065-48A5-8B4A-1C6DB8F5D614}" dt="2023-03-26T20:23:31.110" v="2482"/>
          <ac:spMkLst>
            <pc:docMk/>
            <pc:sldMk cId="3787460241" sldId="307"/>
            <ac:spMk id="9" creationId="{9EAD8A2D-7E9F-F03C-8D36-CAA31C6EFA28}"/>
          </ac:spMkLst>
        </pc:spChg>
        <pc:spChg chg="add mod">
          <ac:chgData name="Котенков Игорь" userId="6c28c18daad1cd59" providerId="Windows Live" clId="Web-{5E89AE0A-3065-48A5-8B4A-1C6DB8F5D614}" dt="2023-03-26T20:31:55.947" v="2525" actId="20577"/>
          <ac:spMkLst>
            <pc:docMk/>
            <pc:sldMk cId="3787460241" sldId="307"/>
            <ac:spMk id="13" creationId="{1F999BAD-99A3-042F-1C1B-2A2B21E41B8B}"/>
          </ac:spMkLst>
        </pc:spChg>
        <pc:picChg chg="del">
          <ac:chgData name="Котенков Игорь" userId="6c28c18daad1cd59" providerId="Windows Live" clId="Web-{5E89AE0A-3065-48A5-8B4A-1C6DB8F5D614}" dt="2023-03-26T20:24:21.207" v="2486"/>
          <ac:picMkLst>
            <pc:docMk/>
            <pc:sldMk cId="3787460241" sldId="307"/>
            <ac:picMk id="7" creationId="{9144872A-72A0-4884-88F4-12415768F3F2}"/>
          </ac:picMkLst>
        </pc:picChg>
        <pc:picChg chg="del">
          <ac:chgData name="Котенков Игорь" userId="6c28c18daad1cd59" providerId="Windows Live" clId="Web-{5E89AE0A-3065-48A5-8B4A-1C6DB8F5D614}" dt="2023-03-26T20:24:26.629" v="2491"/>
          <ac:picMkLst>
            <pc:docMk/>
            <pc:sldMk cId="3787460241" sldId="307"/>
            <ac:picMk id="11" creationId="{E2F44FB8-3B3C-40FB-B32A-AB8AE4ABAF6F}"/>
          </ac:picMkLst>
        </pc:picChg>
        <pc:picChg chg="del">
          <ac:chgData name="Котенков Игорь" userId="6c28c18daad1cd59" providerId="Windows Live" clId="Web-{5E89AE0A-3065-48A5-8B4A-1C6DB8F5D614}" dt="2023-03-26T20:24:25.692" v="2490"/>
          <ac:picMkLst>
            <pc:docMk/>
            <pc:sldMk cId="3787460241" sldId="307"/>
            <ac:picMk id="12" creationId="{DAD42DD4-2408-4DA1-8EE8-AD709B82100C}"/>
          </ac:picMkLst>
        </pc:picChg>
        <pc:picChg chg="add del mod ord modCrop">
          <ac:chgData name="Котенков Игорь" userId="6c28c18daad1cd59" providerId="Windows Live" clId="Web-{5E89AE0A-3065-48A5-8B4A-1C6DB8F5D614}" dt="2023-03-26T20:30:26.719" v="2505"/>
          <ac:picMkLst>
            <pc:docMk/>
            <pc:sldMk cId="3787460241" sldId="307"/>
            <ac:picMk id="16" creationId="{90766545-8792-4A62-525A-33C300BBA234}"/>
          </ac:picMkLst>
        </pc:picChg>
        <pc:picChg chg="add mod">
          <ac:chgData name="Котенков Игорь" userId="6c28c18daad1cd59" providerId="Windows Live" clId="Web-{5E89AE0A-3065-48A5-8B4A-1C6DB8F5D614}" dt="2023-03-26T20:30:43.657" v="2510" actId="1076"/>
          <ac:picMkLst>
            <pc:docMk/>
            <pc:sldMk cId="3787460241" sldId="307"/>
            <ac:picMk id="17" creationId="{0A273525-A5D9-25CE-0FC2-A3E8E9C0946C}"/>
          </ac:picMkLst>
        </pc:picChg>
        <pc:picChg chg="add mod">
          <ac:chgData name="Котенков Игорь" userId="6c28c18daad1cd59" providerId="Windows Live" clId="Web-{5E89AE0A-3065-48A5-8B4A-1C6DB8F5D614}" dt="2023-03-26T20:40:47.308" v="2605" actId="1076"/>
          <ac:picMkLst>
            <pc:docMk/>
            <pc:sldMk cId="3787460241" sldId="307"/>
            <ac:picMk id="18" creationId="{94407C0D-BB35-B2F7-F89A-0FC58F04845C}"/>
          </ac:picMkLst>
        </pc:picChg>
        <pc:cxnChg chg="del">
          <ac:chgData name="Котенков Игорь" userId="6c28c18daad1cd59" providerId="Windows Live" clId="Web-{5E89AE0A-3065-48A5-8B4A-1C6DB8F5D614}" dt="2023-03-26T20:24:28.473" v="2492"/>
          <ac:cxnSpMkLst>
            <pc:docMk/>
            <pc:sldMk cId="3787460241" sldId="307"/>
            <ac:cxnSpMk id="3" creationId="{4EC6A302-9CA0-4DF9-83E5-D8F88DF85860}"/>
          </ac:cxnSpMkLst>
        </pc:cxnChg>
        <pc:cxnChg chg="del">
          <ac:chgData name="Котенков Игорь" userId="6c28c18daad1cd59" providerId="Windows Live" clId="Web-{5E89AE0A-3065-48A5-8B4A-1C6DB8F5D614}" dt="2023-03-26T20:24:24.801" v="2488"/>
          <ac:cxnSpMkLst>
            <pc:docMk/>
            <pc:sldMk cId="3787460241" sldId="307"/>
            <ac:cxnSpMk id="14" creationId="{81900222-18A8-4AB5-831E-0D5F221770E8}"/>
          </ac:cxnSpMkLst>
        </pc:cxnChg>
        <pc:cxnChg chg="del">
          <ac:chgData name="Котенков Игорь" userId="6c28c18daad1cd59" providerId="Windows Live" clId="Web-{5E89AE0A-3065-48A5-8B4A-1C6DB8F5D614}" dt="2023-03-26T20:24:24.801" v="2487"/>
          <ac:cxnSpMkLst>
            <pc:docMk/>
            <pc:sldMk cId="3787460241" sldId="307"/>
            <ac:cxnSpMk id="15" creationId="{6B4E7C5A-48FD-4C1F-80BE-CA08796ADCAA}"/>
          </ac:cxnSpMkLst>
        </pc:cxnChg>
      </pc:sldChg>
      <pc:sldChg chg="addSp delSp modSp">
        <pc:chgData name="Котенков Игорь" userId="6c28c18daad1cd59" providerId="Windows Live" clId="Web-{5E89AE0A-3065-48A5-8B4A-1C6DB8F5D614}" dt="2023-03-27T09:59:55.959" v="3168" actId="20577"/>
        <pc:sldMkLst>
          <pc:docMk/>
          <pc:sldMk cId="1818216702" sldId="308"/>
        </pc:sldMkLst>
        <pc:spChg chg="add mod">
          <ac:chgData name="Котенков Игорь" userId="6c28c18daad1cd59" providerId="Windows Live" clId="Web-{5E89AE0A-3065-48A5-8B4A-1C6DB8F5D614}" dt="2023-03-26T20:33:00.808" v="2557" actId="20577"/>
          <ac:spMkLst>
            <pc:docMk/>
            <pc:sldMk cId="1818216702" sldId="308"/>
            <ac:spMk id="4" creationId="{1A0D32A2-434A-C3D2-C95F-47D73283FCCE}"/>
          </ac:spMkLst>
        </pc:spChg>
        <pc:spChg chg="del">
          <ac:chgData name="Котенков Игорь" userId="6c28c18daad1cd59" providerId="Windows Live" clId="Web-{5E89AE0A-3065-48A5-8B4A-1C6DB8F5D614}" dt="2023-03-26T20:31:32.596" v="2511"/>
          <ac:spMkLst>
            <pc:docMk/>
            <pc:sldMk cId="1818216702" sldId="308"/>
            <ac:spMk id="6" creationId="{AC7C5F7D-4C70-48A5-88C6-909631E5B7A8}"/>
          </ac:spMkLst>
        </pc:spChg>
        <pc:spChg chg="mod">
          <ac:chgData name="Котенков Игорь" userId="6c28c18daad1cd59" providerId="Windows Live" clId="Web-{5E89AE0A-3065-48A5-8B4A-1C6DB8F5D614}" dt="2023-03-27T09:59:55.959" v="3168" actId="20577"/>
          <ac:spMkLst>
            <pc:docMk/>
            <pc:sldMk cId="1818216702" sldId="308"/>
            <ac:spMk id="10" creationId="{4CADA5F1-3A2B-4542-AD90-5F1971E72364}"/>
          </ac:spMkLst>
        </pc:spChg>
        <pc:picChg chg="add del mod modCrop">
          <ac:chgData name="Котенков Игорь" userId="6c28c18daad1cd59" providerId="Windows Live" clId="Web-{5E89AE0A-3065-48A5-8B4A-1C6DB8F5D614}" dt="2023-03-27T09:59:50.349" v="3166"/>
          <ac:picMkLst>
            <pc:docMk/>
            <pc:sldMk cId="1818216702" sldId="308"/>
            <ac:picMk id="3" creationId="{DD009465-7F76-D0EF-2D02-D839BB48BCBD}"/>
          </ac:picMkLst>
        </pc:picChg>
      </pc:sldChg>
      <pc:sldChg chg="modSp">
        <pc:chgData name="Котенков Игорь" userId="6c28c18daad1cd59" providerId="Windows Live" clId="Web-{5E89AE0A-3065-48A5-8B4A-1C6DB8F5D614}" dt="2023-03-26T20:44:54.414" v="2631" actId="20577"/>
        <pc:sldMkLst>
          <pc:docMk/>
          <pc:sldMk cId="1100096814" sldId="310"/>
        </pc:sldMkLst>
        <pc:spChg chg="mod">
          <ac:chgData name="Котенков Игорь" userId="6c28c18daad1cd59" providerId="Windows Live" clId="Web-{5E89AE0A-3065-48A5-8B4A-1C6DB8F5D614}" dt="2023-03-26T20:44:54.414" v="2631" actId="20577"/>
          <ac:spMkLst>
            <pc:docMk/>
            <pc:sldMk cId="1100096814" sldId="310"/>
            <ac:spMk id="5" creationId="{BEFF9506-AF45-42AD-9EDE-FFAD66B97FF6}"/>
          </ac:spMkLst>
        </pc:spChg>
      </pc:sldChg>
      <pc:sldChg chg="modSp">
        <pc:chgData name="Котенков Игорь" userId="6c28c18daad1cd59" providerId="Windows Live" clId="Web-{5E89AE0A-3065-48A5-8B4A-1C6DB8F5D614}" dt="2023-03-27T11:12:13.481" v="3493" actId="20577"/>
        <pc:sldMkLst>
          <pc:docMk/>
          <pc:sldMk cId="2667274252" sldId="311"/>
        </pc:sldMkLst>
        <pc:spChg chg="mod">
          <ac:chgData name="Котенков Игорь" userId="6c28c18daad1cd59" providerId="Windows Live" clId="Web-{5E89AE0A-3065-48A5-8B4A-1C6DB8F5D614}" dt="2023-03-27T11:05:20.814" v="3469" actId="20577"/>
          <ac:spMkLst>
            <pc:docMk/>
            <pc:sldMk cId="2667274252" sldId="311"/>
            <ac:spMk id="2" creationId="{A2D96315-156E-4BEA-A0E7-2A510AD81562}"/>
          </ac:spMkLst>
        </pc:spChg>
        <pc:spChg chg="mod">
          <ac:chgData name="Котенков Игорь" userId="6c28c18daad1cd59" providerId="Windows Live" clId="Web-{5E89AE0A-3065-48A5-8B4A-1C6DB8F5D614}" dt="2023-03-27T11:12:13.481" v="3493" actId="20577"/>
          <ac:spMkLst>
            <pc:docMk/>
            <pc:sldMk cId="2667274252" sldId="311"/>
            <ac:spMk id="4" creationId="{D648DA9E-12E2-47D6-BA2C-976D06536F16}"/>
          </ac:spMkLst>
        </pc:spChg>
        <pc:spChg chg="mod">
          <ac:chgData name="Котенков Игорь" userId="6c28c18daad1cd59" providerId="Windows Live" clId="Web-{5E89AE0A-3065-48A5-8B4A-1C6DB8F5D614}" dt="2023-03-27T11:08:34.569" v="3491" actId="20577"/>
          <ac:spMkLst>
            <pc:docMk/>
            <pc:sldMk cId="2667274252" sldId="311"/>
            <ac:spMk id="6" creationId="{BAC8347E-302D-46A0-9307-75908B88A193}"/>
          </ac:spMkLst>
        </pc:spChg>
      </pc:sldChg>
      <pc:sldChg chg="modSp">
        <pc:chgData name="Котенков Игорь" userId="6c28c18daad1cd59" providerId="Windows Live" clId="Web-{5E89AE0A-3065-48A5-8B4A-1C6DB8F5D614}" dt="2023-03-27T11:04:45.266" v="3458" actId="20577"/>
        <pc:sldMkLst>
          <pc:docMk/>
          <pc:sldMk cId="3730994485" sldId="312"/>
        </pc:sldMkLst>
        <pc:spChg chg="mod">
          <ac:chgData name="Котенков Игорь" userId="6c28c18daad1cd59" providerId="Windows Live" clId="Web-{5E89AE0A-3065-48A5-8B4A-1C6DB8F5D614}" dt="2023-03-27T11:04:45.266" v="3458" actId="20577"/>
          <ac:spMkLst>
            <pc:docMk/>
            <pc:sldMk cId="3730994485" sldId="312"/>
            <ac:spMk id="3" creationId="{07504941-EFA8-4608-8B97-166FC1E6C6E4}"/>
          </ac:spMkLst>
        </pc:spChg>
      </pc:sldChg>
      <pc:sldChg chg="del">
        <pc:chgData name="Котенков Игорь" userId="6c28c18daad1cd59" providerId="Windows Live" clId="Web-{5E89AE0A-3065-48A5-8B4A-1C6DB8F5D614}" dt="2023-03-27T11:02:21.887" v="3427"/>
        <pc:sldMkLst>
          <pc:docMk/>
          <pc:sldMk cId="2961177543" sldId="314"/>
        </pc:sldMkLst>
      </pc:sldChg>
      <pc:sldChg chg="modSp">
        <pc:chgData name="Котенков Игорь" userId="6c28c18daad1cd59" providerId="Windows Live" clId="Web-{5E89AE0A-3065-48A5-8B4A-1C6DB8F5D614}" dt="2023-03-27T11:04:53.688" v="3461" actId="20577"/>
        <pc:sldMkLst>
          <pc:docMk/>
          <pc:sldMk cId="875228426" sldId="316"/>
        </pc:sldMkLst>
        <pc:spChg chg="mod">
          <ac:chgData name="Котенков Игорь" userId="6c28c18daad1cd59" providerId="Windows Live" clId="Web-{5E89AE0A-3065-48A5-8B4A-1C6DB8F5D614}" dt="2023-03-27T11:04:53.688" v="3461" actId="20577"/>
          <ac:spMkLst>
            <pc:docMk/>
            <pc:sldMk cId="875228426" sldId="316"/>
            <ac:spMk id="3" creationId="{07504941-EFA8-4608-8B97-166FC1E6C6E4}"/>
          </ac:spMkLst>
        </pc:spChg>
      </pc:sldChg>
      <pc:sldChg chg="modSp">
        <pc:chgData name="Котенков Игорь" userId="6c28c18daad1cd59" providerId="Windows Live" clId="Web-{5E89AE0A-3065-48A5-8B4A-1C6DB8F5D614}" dt="2023-03-27T11:04:49.532" v="3460" actId="20577"/>
        <pc:sldMkLst>
          <pc:docMk/>
          <pc:sldMk cId="326838547" sldId="317"/>
        </pc:sldMkLst>
        <pc:spChg chg="mod">
          <ac:chgData name="Котенков Игорь" userId="6c28c18daad1cd59" providerId="Windows Live" clId="Web-{5E89AE0A-3065-48A5-8B4A-1C6DB8F5D614}" dt="2023-03-27T11:04:49.532" v="3460" actId="20577"/>
          <ac:spMkLst>
            <pc:docMk/>
            <pc:sldMk cId="326838547" sldId="317"/>
            <ac:spMk id="3" creationId="{07504941-EFA8-4608-8B97-166FC1E6C6E4}"/>
          </ac:spMkLst>
        </pc:spChg>
      </pc:sldChg>
      <pc:sldChg chg="modSp">
        <pc:chgData name="Котенков Игорь" userId="6c28c18daad1cd59" providerId="Windows Live" clId="Web-{5E89AE0A-3065-48A5-8B4A-1C6DB8F5D614}" dt="2023-03-27T11:03:31.467" v="3433" actId="20577"/>
        <pc:sldMkLst>
          <pc:docMk/>
          <pc:sldMk cId="475086663" sldId="318"/>
        </pc:sldMkLst>
        <pc:spChg chg="mod">
          <ac:chgData name="Котенков Игорь" userId="6c28c18daad1cd59" providerId="Windows Live" clId="Web-{5E89AE0A-3065-48A5-8B4A-1C6DB8F5D614}" dt="2023-03-27T11:03:31.467" v="3433" actId="20577"/>
          <ac:spMkLst>
            <pc:docMk/>
            <pc:sldMk cId="475086663" sldId="318"/>
            <ac:spMk id="2" creationId="{5B0406E9-F516-4114-84DB-F1E6B91F3715}"/>
          </ac:spMkLst>
        </pc:spChg>
      </pc:sldChg>
      <pc:sldChg chg="modSp">
        <pc:chgData name="Котенков Игорь" userId="6c28c18daad1cd59" providerId="Windows Live" clId="Web-{5E89AE0A-3065-48A5-8B4A-1C6DB8F5D614}" dt="2023-03-27T11:15:51.596" v="3643" actId="1076"/>
        <pc:sldMkLst>
          <pc:docMk/>
          <pc:sldMk cId="801878383" sldId="319"/>
        </pc:sldMkLst>
        <pc:spChg chg="mod">
          <ac:chgData name="Котенков Игорь" userId="6c28c18daad1cd59" providerId="Windows Live" clId="Web-{5E89AE0A-3065-48A5-8B4A-1C6DB8F5D614}" dt="2023-03-27T11:05:25.548" v="3470" actId="20577"/>
          <ac:spMkLst>
            <pc:docMk/>
            <pc:sldMk cId="801878383" sldId="319"/>
            <ac:spMk id="2" creationId="{A2D96315-156E-4BEA-A0E7-2A510AD81562}"/>
          </ac:spMkLst>
        </pc:spChg>
        <pc:spChg chg="mod">
          <ac:chgData name="Котенков Игорь" userId="6c28c18daad1cd59" providerId="Windows Live" clId="Web-{5E89AE0A-3065-48A5-8B4A-1C6DB8F5D614}" dt="2023-03-27T11:15:47.315" v="3642" actId="20577"/>
          <ac:spMkLst>
            <pc:docMk/>
            <pc:sldMk cId="801878383" sldId="319"/>
            <ac:spMk id="5" creationId="{5BDEF6D2-2616-4346-850E-B16340C562E2}"/>
          </ac:spMkLst>
        </pc:spChg>
        <pc:picChg chg="mod">
          <ac:chgData name="Котенков Игорь" userId="6c28c18daad1cd59" providerId="Windows Live" clId="Web-{5E89AE0A-3065-48A5-8B4A-1C6DB8F5D614}" dt="2023-03-27T11:13:35.483" v="3561" actId="1076"/>
          <ac:picMkLst>
            <pc:docMk/>
            <pc:sldMk cId="801878383" sldId="319"/>
            <ac:picMk id="9" creationId="{03820ABC-2D8A-4565-8773-33D002619C34}"/>
          </ac:picMkLst>
        </pc:picChg>
        <pc:cxnChg chg="mod">
          <ac:chgData name="Котенков Игорь" userId="6c28c18daad1cd59" providerId="Windows Live" clId="Web-{5E89AE0A-3065-48A5-8B4A-1C6DB8F5D614}" dt="2023-03-27T11:15:51.596" v="3643" actId="1076"/>
          <ac:cxnSpMkLst>
            <pc:docMk/>
            <pc:sldMk cId="801878383" sldId="319"/>
            <ac:cxnSpMk id="12" creationId="{E0089EF9-6ACA-4981-A438-FACD21B9DA97}"/>
          </ac:cxnSpMkLst>
        </pc:cxnChg>
      </pc:sldChg>
      <pc:sldChg chg="delSp modSp">
        <pc:chgData name="Котенков Игорь" userId="6c28c18daad1cd59" providerId="Windows Live" clId="Web-{5E89AE0A-3065-48A5-8B4A-1C6DB8F5D614}" dt="2023-03-27T11:18:56.851" v="3688" actId="1076"/>
        <pc:sldMkLst>
          <pc:docMk/>
          <pc:sldMk cId="3372653553" sldId="320"/>
        </pc:sldMkLst>
        <pc:spChg chg="mod">
          <ac:chgData name="Котенков Игорь" userId="6c28c18daad1cd59" providerId="Windows Live" clId="Web-{5E89AE0A-3065-48A5-8B4A-1C6DB8F5D614}" dt="2023-03-27T11:14:26.703" v="3603" actId="20577"/>
          <ac:spMkLst>
            <pc:docMk/>
            <pc:sldMk cId="3372653553" sldId="320"/>
            <ac:spMk id="2" creationId="{A80319E0-C41D-415A-8340-F3993B09F9C2}"/>
          </ac:spMkLst>
        </pc:spChg>
        <pc:spChg chg="mod">
          <ac:chgData name="Котенков Игорь" userId="6c28c18daad1cd59" providerId="Windows Live" clId="Web-{5E89AE0A-3065-48A5-8B4A-1C6DB8F5D614}" dt="2023-03-27T11:18:22.147" v="3666" actId="20577"/>
          <ac:spMkLst>
            <pc:docMk/>
            <pc:sldMk cId="3372653553" sldId="320"/>
            <ac:spMk id="6" creationId="{05E41C5C-349F-476E-8B65-9D281EE69C28}"/>
          </ac:spMkLst>
        </pc:spChg>
        <pc:spChg chg="del mod">
          <ac:chgData name="Котенков Игорь" userId="6c28c18daad1cd59" providerId="Windows Live" clId="Web-{5E89AE0A-3065-48A5-8B4A-1C6DB8F5D614}" dt="2023-03-27T11:18:53.632" v="3687"/>
          <ac:spMkLst>
            <pc:docMk/>
            <pc:sldMk cId="3372653553" sldId="320"/>
            <ac:spMk id="7" creationId="{55EB14E9-386D-491F-B646-BF5419977C62}"/>
          </ac:spMkLst>
        </pc:spChg>
        <pc:picChg chg="mod">
          <ac:chgData name="Котенков Игорь" userId="6c28c18daad1cd59" providerId="Windows Live" clId="Web-{5E89AE0A-3065-48A5-8B4A-1C6DB8F5D614}" dt="2023-03-27T11:18:56.851" v="3688" actId="1076"/>
          <ac:picMkLst>
            <pc:docMk/>
            <pc:sldMk cId="3372653553" sldId="320"/>
            <ac:picMk id="4" creationId="{6B8D7981-21AB-4358-9939-3533D1F25450}"/>
          </ac:picMkLst>
        </pc:picChg>
      </pc:sldChg>
      <pc:sldChg chg="del">
        <pc:chgData name="Котенков Игорь" userId="6c28c18daad1cd59" providerId="Windows Live" clId="Web-{5E89AE0A-3065-48A5-8B4A-1C6DB8F5D614}" dt="2023-03-24T19:21:31.228" v="811"/>
        <pc:sldMkLst>
          <pc:docMk/>
          <pc:sldMk cId="1760361690" sldId="321"/>
        </pc:sldMkLst>
      </pc:sldChg>
      <pc:sldChg chg="new del">
        <pc:chgData name="Котенков Игорь" userId="6c28c18daad1cd59" providerId="Windows Live" clId="Web-{5E89AE0A-3065-48A5-8B4A-1C6DB8F5D614}" dt="2023-03-24T08:02:49.215" v="10"/>
        <pc:sldMkLst>
          <pc:docMk/>
          <pc:sldMk cId="945297399" sldId="322"/>
        </pc:sldMkLst>
      </pc:sldChg>
      <pc:sldChg chg="addSp delSp modSp new">
        <pc:chgData name="Котенков Игорь" userId="6c28c18daad1cd59" providerId="Windows Live" clId="Web-{5E89AE0A-3065-48A5-8B4A-1C6DB8F5D614}" dt="2023-03-24T08:52:48.549" v="316" actId="20577"/>
        <pc:sldMkLst>
          <pc:docMk/>
          <pc:sldMk cId="1052063623" sldId="323"/>
        </pc:sldMkLst>
        <pc:spChg chg="mod">
          <ac:chgData name="Котенков Игорь" userId="6c28c18daad1cd59" providerId="Windows Live" clId="Web-{5E89AE0A-3065-48A5-8B4A-1C6DB8F5D614}" dt="2023-03-24T08:14:52.353" v="121" actId="1076"/>
          <ac:spMkLst>
            <pc:docMk/>
            <pc:sldMk cId="1052063623" sldId="323"/>
            <ac:spMk id="2" creationId="{CCEE8251-DE4A-ED38-4900-8B7D0CF3DC8D}"/>
          </ac:spMkLst>
        </pc:spChg>
        <pc:spChg chg="mod">
          <ac:chgData name="Котенков Игорь" userId="6c28c18daad1cd59" providerId="Windows Live" clId="Web-{5E89AE0A-3065-48A5-8B4A-1C6DB8F5D614}" dt="2023-03-24T08:14:52.384" v="122" actId="1076"/>
          <ac:spMkLst>
            <pc:docMk/>
            <pc:sldMk cId="1052063623" sldId="323"/>
            <ac:spMk id="3" creationId="{E0604757-1A00-7DAC-FF7C-DBD18B8B2E95}"/>
          </ac:spMkLst>
        </pc:spChg>
        <pc:spChg chg="add mod">
          <ac:chgData name="Котенков Игорь" userId="6c28c18daad1cd59" providerId="Windows Live" clId="Web-{5E89AE0A-3065-48A5-8B4A-1C6DB8F5D614}" dt="2023-03-24T08:52:48.549" v="316" actId="20577"/>
          <ac:spMkLst>
            <pc:docMk/>
            <pc:sldMk cId="1052063623" sldId="323"/>
            <ac:spMk id="4" creationId="{15A6A035-39BF-4BF4-B2E1-42229BDB34BD}"/>
          </ac:spMkLst>
        </pc:spChg>
        <pc:spChg chg="add mod">
          <ac:chgData name="Котенков Игорь" userId="6c28c18daad1cd59" providerId="Windows Live" clId="Web-{5E89AE0A-3065-48A5-8B4A-1C6DB8F5D614}" dt="2023-03-24T08:35:25.025" v="240" actId="1076"/>
          <ac:spMkLst>
            <pc:docMk/>
            <pc:sldMk cId="1052063623" sldId="323"/>
            <ac:spMk id="11" creationId="{6339E161-CC87-E3E4-B424-7BE9986CF6FB}"/>
          </ac:spMkLst>
        </pc:spChg>
        <pc:spChg chg="add mod">
          <ac:chgData name="Котенков Игорь" userId="6c28c18daad1cd59" providerId="Windows Live" clId="Web-{5E89AE0A-3065-48A5-8B4A-1C6DB8F5D614}" dt="2023-03-24T08:35:18.181" v="238" actId="1076"/>
          <ac:spMkLst>
            <pc:docMk/>
            <pc:sldMk cId="1052063623" sldId="323"/>
            <ac:spMk id="18" creationId="{51604355-11F8-4687-5AF5-B51814873E4D}"/>
          </ac:spMkLst>
        </pc:spChg>
        <pc:picChg chg="add mod">
          <ac:chgData name="Котенков Игорь" userId="6c28c18daad1cd59" providerId="Windows Live" clId="Web-{5E89AE0A-3065-48A5-8B4A-1C6DB8F5D614}" dt="2023-03-24T08:34:05.053" v="228" actId="1076"/>
          <ac:picMkLst>
            <pc:docMk/>
            <pc:sldMk cId="1052063623" sldId="323"/>
            <ac:picMk id="5" creationId="{A4C82C2B-3F39-195A-D4FA-50C8B21FD0B2}"/>
          </ac:picMkLst>
        </pc:picChg>
        <pc:picChg chg="add del mod">
          <ac:chgData name="Котенков Игорь" userId="6c28c18daad1cd59" providerId="Windows Live" clId="Web-{5E89AE0A-3065-48A5-8B4A-1C6DB8F5D614}" dt="2023-03-24T08:33:55.397" v="226"/>
          <ac:picMkLst>
            <pc:docMk/>
            <pc:sldMk cId="1052063623" sldId="323"/>
            <ac:picMk id="6" creationId="{9E3C9431-B56C-7C74-9E56-80F8F24D7C34}"/>
          </ac:picMkLst>
        </pc:picChg>
        <pc:picChg chg="add mod">
          <ac:chgData name="Котенков Игорь" userId="6c28c18daad1cd59" providerId="Windows Live" clId="Web-{5E89AE0A-3065-48A5-8B4A-1C6DB8F5D614}" dt="2023-03-24T08:34:05.069" v="229" actId="1076"/>
          <ac:picMkLst>
            <pc:docMk/>
            <pc:sldMk cId="1052063623" sldId="323"/>
            <ac:picMk id="7" creationId="{DD556BEE-85E4-FB37-DB6C-70F6DD437689}"/>
          </ac:picMkLst>
        </pc:picChg>
        <pc:picChg chg="add mod">
          <ac:chgData name="Котенков Игорь" userId="6c28c18daad1cd59" providerId="Windows Live" clId="Web-{5E89AE0A-3065-48A5-8B4A-1C6DB8F5D614}" dt="2023-03-24T08:35:32.353" v="241" actId="1076"/>
          <ac:picMkLst>
            <pc:docMk/>
            <pc:sldMk cId="1052063623" sldId="323"/>
            <ac:picMk id="8" creationId="{8AC02193-2CAC-EB5D-E48E-FBE095A14807}"/>
          </ac:picMkLst>
        </pc:picChg>
        <pc:picChg chg="add mod">
          <ac:chgData name="Котенков Игорь" userId="6c28c18daad1cd59" providerId="Windows Live" clId="Web-{5E89AE0A-3065-48A5-8B4A-1C6DB8F5D614}" dt="2023-03-24T08:34:05.069" v="230" actId="1076"/>
          <ac:picMkLst>
            <pc:docMk/>
            <pc:sldMk cId="1052063623" sldId="323"/>
            <ac:picMk id="9" creationId="{88754231-58D9-237F-2400-02BFAE91E7C3}"/>
          </ac:picMkLst>
        </pc:picChg>
        <pc:picChg chg="add mod">
          <ac:chgData name="Котенков Игорь" userId="6c28c18daad1cd59" providerId="Windows Live" clId="Web-{5E89AE0A-3065-48A5-8B4A-1C6DB8F5D614}" dt="2023-03-24T08:17:43.906" v="178" actId="1076"/>
          <ac:picMkLst>
            <pc:docMk/>
            <pc:sldMk cId="1052063623" sldId="323"/>
            <ac:picMk id="10" creationId="{92026E0D-EC45-0CAE-BFD8-E57D794F7F54}"/>
          </ac:picMkLst>
        </pc:picChg>
        <pc:picChg chg="add mod">
          <ac:chgData name="Котенков Игорь" userId="6c28c18daad1cd59" providerId="Windows Live" clId="Web-{5E89AE0A-3065-48A5-8B4A-1C6DB8F5D614}" dt="2023-03-24T08:36:13.902" v="243" actId="1076"/>
          <ac:picMkLst>
            <pc:docMk/>
            <pc:sldMk cId="1052063623" sldId="323"/>
            <ac:picMk id="13" creationId="{7B7DB750-84A8-D500-48C7-F716F304DB96}"/>
          </ac:picMkLst>
        </pc:picChg>
        <pc:picChg chg="add del">
          <ac:chgData name="Котенков Игорь" userId="6c28c18daad1cd59" providerId="Windows Live" clId="Web-{5E89AE0A-3065-48A5-8B4A-1C6DB8F5D614}" dt="2023-03-24T08:22:37.949" v="211"/>
          <ac:picMkLst>
            <pc:docMk/>
            <pc:sldMk cId="1052063623" sldId="323"/>
            <ac:picMk id="15" creationId="{4FFD61FA-A05D-F1C2-1690-910FEC9DC700}"/>
          </ac:picMkLst>
        </pc:picChg>
        <pc:picChg chg="add del">
          <ac:chgData name="Котенков Игорь" userId="6c28c18daad1cd59" providerId="Windows Live" clId="Web-{5E89AE0A-3065-48A5-8B4A-1C6DB8F5D614}" dt="2023-03-24T08:22:44.793" v="213"/>
          <ac:picMkLst>
            <pc:docMk/>
            <pc:sldMk cId="1052063623" sldId="323"/>
            <ac:picMk id="17" creationId="{07E2A7CB-7DD4-6933-57E3-44CBD6879674}"/>
          </ac:picMkLst>
        </pc:picChg>
        <pc:picChg chg="add del mod">
          <ac:chgData name="Котенков Игорь" userId="6c28c18daad1cd59" providerId="Windows Live" clId="Web-{5E89AE0A-3065-48A5-8B4A-1C6DB8F5D614}" dt="2023-03-24T08:36:22.855" v="246"/>
          <ac:picMkLst>
            <pc:docMk/>
            <pc:sldMk cId="1052063623" sldId="323"/>
            <ac:picMk id="19" creationId="{16F8AAE8-6269-D07D-948A-E9A6721F4F6D}"/>
          </ac:picMkLst>
        </pc:picChg>
      </pc:sldChg>
      <pc:sldChg chg="addSp delSp modSp add replId">
        <pc:chgData name="Котенков Игорь" userId="6c28c18daad1cd59" providerId="Windows Live" clId="Web-{5E89AE0A-3065-48A5-8B4A-1C6DB8F5D614}" dt="2023-03-24T08:52:08.798" v="311" actId="20577"/>
        <pc:sldMkLst>
          <pc:docMk/>
          <pc:sldMk cId="2406820493" sldId="324"/>
        </pc:sldMkLst>
        <pc:spChg chg="mod">
          <ac:chgData name="Котенков Игорь" userId="6c28c18daad1cd59" providerId="Windows Live" clId="Web-{5E89AE0A-3065-48A5-8B4A-1C6DB8F5D614}" dt="2023-03-24T08:52:08.798" v="311" actId="20577"/>
          <ac:spMkLst>
            <pc:docMk/>
            <pc:sldMk cId="2406820493" sldId="324"/>
            <ac:spMk id="4" creationId="{15A6A035-39BF-4BF4-B2E1-42229BDB34BD}"/>
          </ac:spMkLst>
        </pc:spChg>
        <pc:spChg chg="add del">
          <ac:chgData name="Котенков Игорь" userId="6c28c18daad1cd59" providerId="Windows Live" clId="Web-{5E89AE0A-3065-48A5-8B4A-1C6DB8F5D614}" dt="2023-03-24T08:36:55.841" v="248"/>
          <ac:spMkLst>
            <pc:docMk/>
            <pc:sldMk cId="2406820493" sldId="324"/>
            <ac:spMk id="6" creationId="{F45CA294-C092-5357-C213-3595A3CB423E}"/>
          </ac:spMkLst>
        </pc:spChg>
        <pc:spChg chg="add mod">
          <ac:chgData name="Котенков Игорь" userId="6c28c18daad1cd59" providerId="Windows Live" clId="Web-{5E89AE0A-3065-48A5-8B4A-1C6DB8F5D614}" dt="2023-03-24T08:41:46.508" v="292" actId="14100"/>
          <ac:spMkLst>
            <pc:docMk/>
            <pc:sldMk cId="2406820493" sldId="324"/>
            <ac:spMk id="14" creationId="{9CCA350A-C264-6906-0C95-318BC7A30E64}"/>
          </ac:spMkLst>
        </pc:spChg>
        <pc:spChg chg="add del mod">
          <ac:chgData name="Котенков Игорь" userId="6c28c18daad1cd59" providerId="Windows Live" clId="Web-{5E89AE0A-3065-48A5-8B4A-1C6DB8F5D614}" dt="2023-03-24T08:40:12.973" v="271"/>
          <ac:spMkLst>
            <pc:docMk/>
            <pc:sldMk cId="2406820493" sldId="324"/>
            <ac:spMk id="15" creationId="{0727C296-46A2-816D-0F3B-0AF533E0DF54}"/>
          </ac:spMkLst>
        </pc:spChg>
        <pc:cxnChg chg="add del mod">
          <ac:chgData name="Котенков Игорь" userId="6c28c18daad1cd59" providerId="Windows Live" clId="Web-{5E89AE0A-3065-48A5-8B4A-1C6DB8F5D614}" dt="2023-03-24T08:41:06.929" v="281"/>
          <ac:cxnSpMkLst>
            <pc:docMk/>
            <pc:sldMk cId="2406820493" sldId="324"/>
            <ac:cxnSpMk id="12" creationId="{DB0FD6C2-AA55-2122-95A3-71FA0E41C2FF}"/>
          </ac:cxnSpMkLst>
        </pc:cxnChg>
      </pc:sldChg>
      <pc:sldChg chg="add del replId">
        <pc:chgData name="Котенков Игорь" userId="6c28c18daad1cd59" providerId="Windows Live" clId="Web-{5E89AE0A-3065-48A5-8B4A-1C6DB8F5D614}" dt="2023-03-24T08:34:25.866" v="234"/>
        <pc:sldMkLst>
          <pc:docMk/>
          <pc:sldMk cId="4174999025" sldId="324"/>
        </pc:sldMkLst>
      </pc:sldChg>
      <pc:sldChg chg="add del replId">
        <pc:chgData name="Котенков Игорь" userId="6c28c18daad1cd59" providerId="Windows Live" clId="Web-{5E89AE0A-3065-48A5-8B4A-1C6DB8F5D614}" dt="2023-03-24T08:45:27.298" v="294"/>
        <pc:sldMkLst>
          <pc:docMk/>
          <pc:sldMk cId="1619907726" sldId="325"/>
        </pc:sldMkLst>
      </pc:sldChg>
      <pc:sldChg chg="modSp add">
        <pc:chgData name="Котенков Игорь" userId="6c28c18daad1cd59" providerId="Windows Live" clId="Web-{5E89AE0A-3065-48A5-8B4A-1C6DB8F5D614}" dt="2023-03-27T11:34:56.392" v="3762" actId="14100"/>
        <pc:sldMkLst>
          <pc:docMk/>
          <pc:sldMk cId="1996811812" sldId="325"/>
        </pc:sldMkLst>
        <pc:spChg chg="mod">
          <ac:chgData name="Котенков Игорь" userId="6c28c18daad1cd59" providerId="Windows Live" clId="Web-{5E89AE0A-3065-48A5-8B4A-1C6DB8F5D614}" dt="2023-03-27T11:34:56.392" v="3762" actId="14100"/>
          <ac:spMkLst>
            <pc:docMk/>
            <pc:sldMk cId="1996811812" sldId="325"/>
            <ac:spMk id="2" creationId="{C4C48C58-8EB7-2F4C-B64B-D2512CAE6012}"/>
          </ac:spMkLst>
        </pc:spChg>
      </pc:sldChg>
      <pc:sldChg chg="addSp delSp modSp new">
        <pc:chgData name="Котенков Игорь" userId="6c28c18daad1cd59" providerId="Windows Live" clId="Web-{5E89AE0A-3065-48A5-8B4A-1C6DB8F5D614}" dt="2023-03-27T11:42:21.514" v="3769" actId="20577"/>
        <pc:sldMkLst>
          <pc:docMk/>
          <pc:sldMk cId="2990642720" sldId="326"/>
        </pc:sldMkLst>
        <pc:spChg chg="mod">
          <ac:chgData name="Котенков Игорь" userId="6c28c18daad1cd59" providerId="Windows Live" clId="Web-{5E89AE0A-3065-48A5-8B4A-1C6DB8F5D614}" dt="2023-03-24T19:04:15.318" v="629" actId="1076"/>
          <ac:spMkLst>
            <pc:docMk/>
            <pc:sldMk cId="2990642720" sldId="326"/>
            <ac:spMk id="2" creationId="{0E310418-515D-4CAA-AC1C-41D3400A72A3}"/>
          </ac:spMkLst>
        </pc:spChg>
        <pc:spChg chg="del">
          <ac:chgData name="Котенков Игорь" userId="6c28c18daad1cd59" providerId="Windows Live" clId="Web-{5E89AE0A-3065-48A5-8B4A-1C6DB8F5D614}" dt="2023-03-24T18:45:35.158" v="321"/>
          <ac:spMkLst>
            <pc:docMk/>
            <pc:sldMk cId="2990642720" sldId="326"/>
            <ac:spMk id="3" creationId="{25BDC305-DCF2-5D5F-3120-E4461D462282}"/>
          </ac:spMkLst>
        </pc:spChg>
        <pc:spChg chg="add mod">
          <ac:chgData name="Котенков Игорь" userId="6c28c18daad1cd59" providerId="Windows Live" clId="Web-{5E89AE0A-3065-48A5-8B4A-1C6DB8F5D614}" dt="2023-03-27T11:42:21.514" v="3769" actId="20577"/>
          <ac:spMkLst>
            <pc:docMk/>
            <pc:sldMk cId="2990642720" sldId="326"/>
            <ac:spMk id="5" creationId="{E5DB9A3F-A7BD-45DE-40FC-8F432805D65F}"/>
          </ac:spMkLst>
        </pc:spChg>
        <pc:spChg chg="add del mod">
          <ac:chgData name="Котенков Игорь" userId="6c28c18daad1cd59" providerId="Windows Live" clId="Web-{5E89AE0A-3065-48A5-8B4A-1C6DB8F5D614}" dt="2023-03-24T18:58:27.026" v="555"/>
          <ac:spMkLst>
            <pc:docMk/>
            <pc:sldMk cId="2990642720" sldId="326"/>
            <ac:spMk id="11" creationId="{37208367-E3C5-2AD4-A21C-54BD42AD5604}"/>
          </ac:spMkLst>
        </pc:spChg>
        <pc:spChg chg="add del mod">
          <ac:chgData name="Котенков Игорь" userId="6c28c18daad1cd59" providerId="Windows Live" clId="Web-{5E89AE0A-3065-48A5-8B4A-1C6DB8F5D614}" dt="2023-03-24T18:58:29.213" v="557"/>
          <ac:spMkLst>
            <pc:docMk/>
            <pc:sldMk cId="2990642720" sldId="326"/>
            <ac:spMk id="15" creationId="{D066E162-B4A5-0896-3CEC-648B1CCFFE8D}"/>
          </ac:spMkLst>
        </pc:spChg>
        <pc:spChg chg="add del mod">
          <ac:chgData name="Котенков Игорь" userId="6c28c18daad1cd59" providerId="Windows Live" clId="Web-{5E89AE0A-3065-48A5-8B4A-1C6DB8F5D614}" dt="2023-03-24T19:17:10.111" v="747"/>
          <ac:spMkLst>
            <pc:docMk/>
            <pc:sldMk cId="2990642720" sldId="326"/>
            <ac:spMk id="16" creationId="{9F4A1141-B986-7E54-851A-7E3FFB4BF45F}"/>
          </ac:spMkLst>
        </pc:spChg>
        <pc:spChg chg="add del">
          <ac:chgData name="Котенков Игорь" userId="6c28c18daad1cd59" providerId="Windows Live" clId="Web-{5E89AE0A-3065-48A5-8B4A-1C6DB8F5D614}" dt="2023-03-24T18:57:27.258" v="514"/>
          <ac:spMkLst>
            <pc:docMk/>
            <pc:sldMk cId="2990642720" sldId="326"/>
            <ac:spMk id="17" creationId="{26B80FF8-DC37-D451-8903-3A4272C15E7B}"/>
          </ac:spMkLst>
        </pc:spChg>
        <pc:spChg chg="add del mod">
          <ac:chgData name="Котенков Игорь" userId="6c28c18daad1cd59" providerId="Windows Live" clId="Web-{5E89AE0A-3065-48A5-8B4A-1C6DB8F5D614}" dt="2023-03-24T18:57:31.837" v="517"/>
          <ac:spMkLst>
            <pc:docMk/>
            <pc:sldMk cId="2990642720" sldId="326"/>
            <ac:spMk id="18" creationId="{37D123A6-2E96-995D-F65A-CA865637EDBE}"/>
          </ac:spMkLst>
        </pc:spChg>
        <pc:spChg chg="add del mod">
          <ac:chgData name="Котенков Игорь" userId="6c28c18daad1cd59" providerId="Windows Live" clId="Web-{5E89AE0A-3065-48A5-8B4A-1C6DB8F5D614}" dt="2023-03-24T19:17:18.392" v="751"/>
          <ac:spMkLst>
            <pc:docMk/>
            <pc:sldMk cId="2990642720" sldId="326"/>
            <ac:spMk id="19" creationId="{095A6B65-F404-8B3A-19B6-28319D621A4B}"/>
          </ac:spMkLst>
        </pc:spChg>
        <pc:spChg chg="add del mod">
          <ac:chgData name="Котенков Игорь" userId="6c28c18daad1cd59" providerId="Windows Live" clId="Web-{5E89AE0A-3065-48A5-8B4A-1C6DB8F5D614}" dt="2023-03-24T19:17:06.220" v="745"/>
          <ac:spMkLst>
            <pc:docMk/>
            <pc:sldMk cId="2990642720" sldId="326"/>
            <ac:spMk id="23" creationId="{58E2B717-A40E-D4EA-D636-A844E2931EF7}"/>
          </ac:spMkLst>
        </pc:spChg>
        <pc:spChg chg="add del mod">
          <ac:chgData name="Котенков Игорь" userId="6c28c18daad1cd59" providerId="Windows Live" clId="Web-{5E89AE0A-3065-48A5-8B4A-1C6DB8F5D614}" dt="2023-03-24T19:17:13.251" v="749"/>
          <ac:spMkLst>
            <pc:docMk/>
            <pc:sldMk cId="2990642720" sldId="326"/>
            <ac:spMk id="27" creationId="{9BCB92C5-4FF5-C248-F6D5-DF6BF8D78E54}"/>
          </ac:spMkLst>
        </pc:spChg>
        <pc:picChg chg="add mod modCrop">
          <ac:chgData name="Котенков Игорь" userId="6c28c18daad1cd59" providerId="Windows Live" clId="Web-{5E89AE0A-3065-48A5-8B4A-1C6DB8F5D614}" dt="2023-03-24T18:54:57.925" v="472" actId="1076"/>
          <ac:picMkLst>
            <pc:docMk/>
            <pc:sldMk cId="2990642720" sldId="326"/>
            <ac:picMk id="4" creationId="{EFED5F5A-D4BE-799C-C732-F5E84B45D5BB}"/>
          </ac:picMkLst>
        </pc:picChg>
        <pc:picChg chg="add del mod">
          <ac:chgData name="Котенков Игорь" userId="6c28c18daad1cd59" providerId="Windows Live" clId="Web-{5E89AE0A-3065-48A5-8B4A-1C6DB8F5D614}" dt="2023-03-24T19:17:05.173" v="744"/>
          <ac:picMkLst>
            <pc:docMk/>
            <pc:sldMk cId="2990642720" sldId="326"/>
            <ac:picMk id="7" creationId="{D2CF3387-4B50-AA5B-1214-089D2FE89A11}"/>
          </ac:picMkLst>
        </pc:picChg>
        <pc:picChg chg="add del mod modCrop">
          <ac:chgData name="Котенков Игорь" userId="6c28c18daad1cd59" providerId="Windows Live" clId="Web-{5E89AE0A-3065-48A5-8B4A-1C6DB8F5D614}" dt="2023-03-24T19:17:22.720" v="753"/>
          <ac:picMkLst>
            <pc:docMk/>
            <pc:sldMk cId="2990642720" sldId="326"/>
            <ac:picMk id="24" creationId="{DCE133E5-F41E-CE23-7CB4-BBE3A6C11DB0}"/>
          </ac:picMkLst>
        </pc:picChg>
        <pc:picChg chg="add del mod modCrop">
          <ac:chgData name="Котенков Игорь" userId="6c28c18daad1cd59" providerId="Windows Live" clId="Web-{5E89AE0A-3065-48A5-8B4A-1C6DB8F5D614}" dt="2023-03-24T19:17:22.986" v="754"/>
          <ac:picMkLst>
            <pc:docMk/>
            <pc:sldMk cId="2990642720" sldId="326"/>
            <ac:picMk id="25" creationId="{0DB6FEED-F9B8-AE00-2DCE-8907A9B45D0C}"/>
          </ac:picMkLst>
        </pc:picChg>
        <pc:cxnChg chg="add del mod">
          <ac:chgData name="Котенков Игорь" userId="6c28c18daad1cd59" providerId="Windows Live" clId="Web-{5E89AE0A-3065-48A5-8B4A-1C6DB8F5D614}" dt="2023-03-24T19:17:21.033" v="752"/>
          <ac:cxnSpMkLst>
            <pc:docMk/>
            <pc:sldMk cId="2990642720" sldId="326"/>
            <ac:cxnSpMk id="9" creationId="{375BE216-4327-3639-123E-F2B32E1ABBB0}"/>
          </ac:cxnSpMkLst>
        </pc:cxnChg>
        <pc:cxnChg chg="add del mod">
          <ac:chgData name="Котенков Игорь" userId="6c28c18daad1cd59" providerId="Windows Live" clId="Web-{5E89AE0A-3065-48A5-8B4A-1C6DB8F5D614}" dt="2023-03-24T19:17:10.111" v="748"/>
          <ac:cxnSpMkLst>
            <pc:docMk/>
            <pc:sldMk cId="2990642720" sldId="326"/>
            <ac:cxnSpMk id="13" creationId="{221A21EC-24B6-A5E3-6D77-0F4646062F34}"/>
          </ac:cxnSpMkLst>
        </pc:cxnChg>
        <pc:cxnChg chg="add del mod">
          <ac:chgData name="Котенков Игорь" userId="6c28c18daad1cd59" providerId="Windows Live" clId="Web-{5E89AE0A-3065-48A5-8B4A-1C6DB8F5D614}" dt="2023-03-24T19:17:25.142" v="755"/>
          <ac:cxnSpMkLst>
            <pc:docMk/>
            <pc:sldMk cId="2990642720" sldId="326"/>
            <ac:cxnSpMk id="21" creationId="{820518D5-AA30-8FDD-F013-A5F74EF73440}"/>
          </ac:cxnSpMkLst>
        </pc:cxnChg>
        <pc:cxnChg chg="add del mod">
          <ac:chgData name="Котенков Игорь" userId="6c28c18daad1cd59" providerId="Windows Live" clId="Web-{5E89AE0A-3065-48A5-8B4A-1C6DB8F5D614}" dt="2023-03-24T19:17:27.267" v="756"/>
          <ac:cxnSpMkLst>
            <pc:docMk/>
            <pc:sldMk cId="2990642720" sldId="326"/>
            <ac:cxnSpMk id="22" creationId="{11030273-7824-BA73-725C-D0E0ABE05950}"/>
          </ac:cxnSpMkLst>
        </pc:cxnChg>
      </pc:sldChg>
      <pc:sldChg chg="addSp delSp modSp add replId">
        <pc:chgData name="Котенков Игорь" userId="6c28c18daad1cd59" providerId="Windows Live" clId="Web-{5E89AE0A-3065-48A5-8B4A-1C6DB8F5D614}" dt="2023-03-24T19:18:03.815" v="764"/>
        <pc:sldMkLst>
          <pc:docMk/>
          <pc:sldMk cId="3344731726" sldId="327"/>
        </pc:sldMkLst>
        <pc:spChg chg="del">
          <ac:chgData name="Котенков Игорь" userId="6c28c18daad1cd59" providerId="Windows Live" clId="Web-{5E89AE0A-3065-48A5-8B4A-1C6DB8F5D614}" dt="2023-03-24T19:11:41.300" v="667"/>
          <ac:spMkLst>
            <pc:docMk/>
            <pc:sldMk cId="3344731726" sldId="327"/>
            <ac:spMk id="2" creationId="{592F7C88-9015-4EC3-B531-9D641C064139}"/>
          </ac:spMkLst>
        </pc:spChg>
        <pc:spChg chg="del">
          <ac:chgData name="Котенков Игорь" userId="6c28c18daad1cd59" providerId="Windows Live" clId="Web-{5E89AE0A-3065-48A5-8B4A-1C6DB8F5D614}" dt="2023-03-24T19:12:15.211" v="675"/>
          <ac:spMkLst>
            <pc:docMk/>
            <pc:sldMk cId="3344731726" sldId="327"/>
            <ac:spMk id="6" creationId="{9748E07F-5458-4B35-8B42-44146D4A9D8F}"/>
          </ac:spMkLst>
        </pc:spChg>
        <pc:spChg chg="del">
          <ac:chgData name="Котенков Игорь" userId="6c28c18daad1cd59" providerId="Windows Live" clId="Web-{5E89AE0A-3065-48A5-8B4A-1C6DB8F5D614}" dt="2023-03-24T19:12:05.958" v="672"/>
          <ac:spMkLst>
            <pc:docMk/>
            <pc:sldMk cId="3344731726" sldId="327"/>
            <ac:spMk id="8" creationId="{E7111520-3CC2-4AD2-938C-0842FAB49C09}"/>
          </ac:spMkLst>
        </pc:spChg>
        <pc:spChg chg="add del mod">
          <ac:chgData name="Котенков Игорь" userId="6c28c18daad1cd59" providerId="Windows Live" clId="Web-{5E89AE0A-3065-48A5-8B4A-1C6DB8F5D614}" dt="2023-03-24T19:11:54.488" v="670"/>
          <ac:spMkLst>
            <pc:docMk/>
            <pc:sldMk cId="3344731726" sldId="327"/>
            <ac:spMk id="13" creationId="{24D3C4DE-B3AC-B32F-6879-ECA36B0D3CA6}"/>
          </ac:spMkLst>
        </pc:spChg>
        <pc:spChg chg="add mod">
          <ac:chgData name="Котенков Игорь" userId="6c28c18daad1cd59" providerId="Windows Live" clId="Web-{5E89AE0A-3065-48A5-8B4A-1C6DB8F5D614}" dt="2023-03-24T19:11:54.973" v="671"/>
          <ac:spMkLst>
            <pc:docMk/>
            <pc:sldMk cId="3344731726" sldId="327"/>
            <ac:spMk id="15" creationId="{D669670A-9975-52BC-683C-CEE17241EF2B}"/>
          </ac:spMkLst>
        </pc:spChg>
        <pc:spChg chg="add del mod">
          <ac:chgData name="Котенков Игорь" userId="6c28c18daad1cd59" providerId="Windows Live" clId="Web-{5E89AE0A-3065-48A5-8B4A-1C6DB8F5D614}" dt="2023-03-24T19:12:42.118" v="688"/>
          <ac:spMkLst>
            <pc:docMk/>
            <pc:sldMk cId="3344731726" sldId="327"/>
            <ac:spMk id="17" creationId="{56E387D8-0A4B-EE4D-23C0-4743DC9869D6}"/>
          </ac:spMkLst>
        </pc:spChg>
        <pc:spChg chg="add mod">
          <ac:chgData name="Котенков Игорь" userId="6c28c18daad1cd59" providerId="Windows Live" clId="Web-{5E89AE0A-3065-48A5-8B4A-1C6DB8F5D614}" dt="2023-03-24T19:15:40.108" v="725" actId="1076"/>
          <ac:spMkLst>
            <pc:docMk/>
            <pc:sldMk cId="3344731726" sldId="327"/>
            <ac:spMk id="25" creationId="{38840DB4-0E17-C3B2-D4A7-8EB656009D70}"/>
          </ac:spMkLst>
        </pc:spChg>
        <pc:spChg chg="add mod">
          <ac:chgData name="Котенков Игорь" userId="6c28c18daad1cd59" providerId="Windows Live" clId="Web-{5E89AE0A-3065-48A5-8B4A-1C6DB8F5D614}" dt="2023-03-24T19:15:40.123" v="726" actId="1076"/>
          <ac:spMkLst>
            <pc:docMk/>
            <pc:sldMk cId="3344731726" sldId="327"/>
            <ac:spMk id="27" creationId="{40D8C722-F937-9EC1-6939-4B2FD0E87BF0}"/>
          </ac:spMkLst>
        </pc:spChg>
        <pc:spChg chg="add mod">
          <ac:chgData name="Котенков Игорь" userId="6c28c18daad1cd59" providerId="Windows Live" clId="Web-{5E89AE0A-3065-48A5-8B4A-1C6DB8F5D614}" dt="2023-03-24T19:15:40.123" v="727" actId="1076"/>
          <ac:spMkLst>
            <pc:docMk/>
            <pc:sldMk cId="3344731726" sldId="327"/>
            <ac:spMk id="29" creationId="{80D45C4F-9AF9-E3C1-BC98-0D6E3E46E938}"/>
          </ac:spMkLst>
        </pc:spChg>
        <pc:picChg chg="mod">
          <ac:chgData name="Котенков Игорь" userId="6c28c18daad1cd59" providerId="Windows Live" clId="Web-{5E89AE0A-3065-48A5-8B4A-1C6DB8F5D614}" dt="2023-03-24T19:15:16.216" v="722" actId="1076"/>
          <ac:picMkLst>
            <pc:docMk/>
            <pc:sldMk cId="3344731726" sldId="327"/>
            <ac:picMk id="3" creationId="{1F161C5F-6D37-4652-91C9-38F187AE3EB0}"/>
          </ac:picMkLst>
        </pc:picChg>
        <pc:picChg chg="del">
          <ac:chgData name="Котенков Игорь" userId="6c28c18daad1cd59" providerId="Windows Live" clId="Web-{5E89AE0A-3065-48A5-8B4A-1C6DB8F5D614}" dt="2023-03-24T19:12:31.664" v="676"/>
          <ac:picMkLst>
            <pc:docMk/>
            <pc:sldMk cId="3344731726" sldId="327"/>
            <ac:picMk id="4" creationId="{4F9D201E-87A8-4281-9D06-3FB5F2BFFB4F}"/>
          </ac:picMkLst>
        </pc:picChg>
        <pc:picChg chg="del mod ord">
          <ac:chgData name="Котенков Игорь" userId="6c28c18daad1cd59" providerId="Windows Live" clId="Web-{5E89AE0A-3065-48A5-8B4A-1C6DB8F5D614}" dt="2023-03-24T19:18:03.815" v="764"/>
          <ac:picMkLst>
            <pc:docMk/>
            <pc:sldMk cId="3344731726" sldId="327"/>
            <ac:picMk id="10" creationId="{A5A0ECC0-FC42-44FD-8DCC-D2EA215B46F2}"/>
          </ac:picMkLst>
        </pc:picChg>
        <pc:picChg chg="add mod ord">
          <ac:chgData name="Котенков Игорь" userId="6c28c18daad1cd59" providerId="Windows Live" clId="Web-{5E89AE0A-3065-48A5-8B4A-1C6DB8F5D614}" dt="2023-03-24T19:15:40.092" v="723" actId="1076"/>
          <ac:picMkLst>
            <pc:docMk/>
            <pc:sldMk cId="3344731726" sldId="327"/>
            <ac:picMk id="19" creationId="{D6062AAE-1EE6-DB7D-E514-D0F03491D18C}"/>
          </ac:picMkLst>
        </pc:picChg>
        <pc:picChg chg="add del mod">
          <ac:chgData name="Котенков Игорь" userId="6c28c18daad1cd59" providerId="Windows Live" clId="Web-{5E89AE0A-3065-48A5-8B4A-1C6DB8F5D614}" dt="2023-03-24T19:18:01.487" v="762"/>
          <ac:picMkLst>
            <pc:docMk/>
            <pc:sldMk cId="3344731726" sldId="327"/>
            <ac:picMk id="31" creationId="{2CBFAB3A-52BB-82A2-0439-AAE8F3D86599}"/>
          </ac:picMkLst>
        </pc:picChg>
        <pc:cxnChg chg="del">
          <ac:chgData name="Котенков Игорь" userId="6c28c18daad1cd59" providerId="Windows Live" clId="Web-{5E89AE0A-3065-48A5-8B4A-1C6DB8F5D614}" dt="2023-03-24T19:12:11.351" v="674"/>
          <ac:cxnSpMkLst>
            <pc:docMk/>
            <pc:sldMk cId="3344731726" sldId="327"/>
            <ac:cxnSpMk id="5" creationId="{F6A51A5C-B977-4FB6-A9FC-34DBA67BE23C}"/>
          </ac:cxnSpMkLst>
        </pc:cxnChg>
        <pc:cxnChg chg="del">
          <ac:chgData name="Котенков Игорь" userId="6c28c18daad1cd59" providerId="Windows Live" clId="Web-{5E89AE0A-3065-48A5-8B4A-1C6DB8F5D614}" dt="2023-03-24T19:12:07.692" v="673"/>
          <ac:cxnSpMkLst>
            <pc:docMk/>
            <pc:sldMk cId="3344731726" sldId="327"/>
            <ac:cxnSpMk id="7" creationId="{BFFFCED7-13D6-4638-9C27-C0CB8CD54ACF}"/>
          </ac:cxnSpMkLst>
        </pc:cxnChg>
        <pc:cxnChg chg="mod ord">
          <ac:chgData name="Котенков Игорь" userId="6c28c18daad1cd59" providerId="Windows Live" clId="Web-{5E89AE0A-3065-48A5-8B4A-1C6DB8F5D614}" dt="2023-03-24T19:16:19.484" v="735" actId="14100"/>
          <ac:cxnSpMkLst>
            <pc:docMk/>
            <pc:sldMk cId="3344731726" sldId="327"/>
            <ac:cxnSpMk id="9" creationId="{E0E0DAAE-9214-41E2-82C7-1BB2086DECC5}"/>
          </ac:cxnSpMkLst>
        </pc:cxnChg>
        <pc:cxnChg chg="del mod ord">
          <ac:chgData name="Котенков Игорь" userId="6c28c18daad1cd59" providerId="Windows Live" clId="Web-{5E89AE0A-3065-48A5-8B4A-1C6DB8F5D614}" dt="2023-03-24T19:18:02.722" v="763"/>
          <ac:cxnSpMkLst>
            <pc:docMk/>
            <pc:sldMk cId="3344731726" sldId="327"/>
            <ac:cxnSpMk id="11" creationId="{F5DB2CAE-C0CF-4997-95F9-C1CF123D2707}"/>
          </ac:cxnSpMkLst>
        </pc:cxnChg>
        <pc:cxnChg chg="add mod">
          <ac:chgData name="Котенков Игорь" userId="6c28c18daad1cd59" providerId="Windows Live" clId="Web-{5E89AE0A-3065-48A5-8B4A-1C6DB8F5D614}" dt="2023-03-24T19:15:50.296" v="730" actId="1076"/>
          <ac:cxnSpMkLst>
            <pc:docMk/>
            <pc:sldMk cId="3344731726" sldId="327"/>
            <ac:cxnSpMk id="21" creationId="{34D9DCC8-4FF1-B446-4098-BF6DA251E4DF}"/>
          </ac:cxnSpMkLst>
        </pc:cxnChg>
        <pc:cxnChg chg="add mod">
          <ac:chgData name="Котенков Игорь" userId="6c28c18daad1cd59" providerId="Windows Live" clId="Web-{5E89AE0A-3065-48A5-8B4A-1C6DB8F5D614}" dt="2023-03-24T19:15:40.108" v="724" actId="1076"/>
          <ac:cxnSpMkLst>
            <pc:docMk/>
            <pc:sldMk cId="3344731726" sldId="327"/>
            <ac:cxnSpMk id="23" creationId="{50ADE62A-5480-9B6F-EAED-C499FE17FE18}"/>
          </ac:cxnSpMkLst>
        </pc:cxnChg>
      </pc:sldChg>
      <pc:sldChg chg="add del replId">
        <pc:chgData name="Котенков Игорь" userId="6c28c18daad1cd59" providerId="Windows Live" clId="Web-{5E89AE0A-3065-48A5-8B4A-1C6DB8F5D614}" dt="2023-03-24T19:11:45.004" v="669"/>
        <pc:sldMkLst>
          <pc:docMk/>
          <pc:sldMk cId="1184246527" sldId="328"/>
        </pc:sldMkLst>
      </pc:sldChg>
      <pc:sldChg chg="add del replId">
        <pc:chgData name="Котенков Игорь" userId="6c28c18daad1cd59" providerId="Windows Live" clId="Web-{5E89AE0A-3065-48A5-8B4A-1C6DB8F5D614}" dt="2023-03-24T19:11:30.253" v="666"/>
        <pc:sldMkLst>
          <pc:docMk/>
          <pc:sldMk cId="3296324877" sldId="328"/>
        </pc:sldMkLst>
      </pc:sldChg>
      <pc:sldChg chg="delSp modSp add replId">
        <pc:chgData name="Котенков Игорь" userId="6c28c18daad1cd59" providerId="Windows Live" clId="Web-{5E89AE0A-3065-48A5-8B4A-1C6DB8F5D614}" dt="2023-03-27T11:42:26.857" v="3770" actId="20577"/>
        <pc:sldMkLst>
          <pc:docMk/>
          <pc:sldMk cId="3792979172" sldId="328"/>
        </pc:sldMkLst>
        <pc:spChg chg="mod">
          <ac:chgData name="Котенков Игорь" userId="6c28c18daad1cd59" providerId="Windows Live" clId="Web-{5E89AE0A-3065-48A5-8B4A-1C6DB8F5D614}" dt="2023-03-27T11:42:26.857" v="3770" actId="20577"/>
          <ac:spMkLst>
            <pc:docMk/>
            <pc:sldMk cId="3792979172" sldId="328"/>
            <ac:spMk id="5" creationId="{E5DB9A3F-A7BD-45DE-40FC-8F432805D65F}"/>
          </ac:spMkLst>
        </pc:spChg>
        <pc:picChg chg="del">
          <ac:chgData name="Котенков Игорь" userId="6c28c18daad1cd59" providerId="Windows Live" clId="Web-{5E89AE0A-3065-48A5-8B4A-1C6DB8F5D614}" dt="2023-03-24T19:17:44.924" v="757"/>
          <ac:picMkLst>
            <pc:docMk/>
            <pc:sldMk cId="3792979172" sldId="328"/>
            <ac:picMk id="24" creationId="{DCE133E5-F41E-CE23-7CB4-BBE3A6C11DB0}"/>
          </ac:picMkLst>
        </pc:picChg>
        <pc:picChg chg="del">
          <ac:chgData name="Котенков Игорь" userId="6c28c18daad1cd59" providerId="Windows Live" clId="Web-{5E89AE0A-3065-48A5-8B4A-1C6DB8F5D614}" dt="2023-03-24T19:17:46.080" v="758"/>
          <ac:picMkLst>
            <pc:docMk/>
            <pc:sldMk cId="3792979172" sldId="328"/>
            <ac:picMk id="25" creationId="{0DB6FEED-F9B8-AE00-2DCE-8907A9B45D0C}"/>
          </ac:picMkLst>
        </pc:picChg>
      </pc:sldChg>
      <pc:sldChg chg="modSp add replId">
        <pc:chgData name="Котенков Игорь" userId="6c28c18daad1cd59" providerId="Windows Live" clId="Web-{5E89AE0A-3065-48A5-8B4A-1C6DB8F5D614}" dt="2023-03-27T11:42:34.514" v="3772" actId="20577"/>
        <pc:sldMkLst>
          <pc:docMk/>
          <pc:sldMk cId="1892220909" sldId="329"/>
        </pc:sldMkLst>
        <pc:spChg chg="mod">
          <ac:chgData name="Котенков Игорь" userId="6c28c18daad1cd59" providerId="Windows Live" clId="Web-{5E89AE0A-3065-48A5-8B4A-1C6DB8F5D614}" dt="2023-03-27T11:42:34.514" v="3772" actId="20577"/>
          <ac:spMkLst>
            <pc:docMk/>
            <pc:sldMk cId="1892220909" sldId="329"/>
            <ac:spMk id="5" creationId="{E5DB9A3F-A7BD-45DE-40FC-8F432805D65F}"/>
          </ac:spMkLst>
        </pc:spChg>
      </pc:sldChg>
      <pc:sldChg chg="add del replId">
        <pc:chgData name="Котенков Игорь" userId="6c28c18daad1cd59" providerId="Windows Live" clId="Web-{5E89AE0A-3065-48A5-8B4A-1C6DB8F5D614}" dt="2023-03-24T19:17:50.752" v="759"/>
        <pc:sldMkLst>
          <pc:docMk/>
          <pc:sldMk cId="3260343770" sldId="330"/>
        </pc:sldMkLst>
      </pc:sldChg>
      <pc:sldChg chg="delSp modSp add replId">
        <pc:chgData name="Котенков Игорь" userId="6c28c18daad1cd59" providerId="Windows Live" clId="Web-{5E89AE0A-3065-48A5-8B4A-1C6DB8F5D614}" dt="2023-03-24T19:24:13.563" v="856" actId="14100"/>
        <pc:sldMkLst>
          <pc:docMk/>
          <pc:sldMk cId="4251711752" sldId="330"/>
        </pc:sldMkLst>
        <pc:picChg chg="del">
          <ac:chgData name="Котенков Игорь" userId="6c28c18daad1cd59" providerId="Windows Live" clId="Web-{5E89AE0A-3065-48A5-8B4A-1C6DB8F5D614}" dt="2023-03-24T19:18:07.050" v="765"/>
          <ac:picMkLst>
            <pc:docMk/>
            <pc:sldMk cId="4251711752" sldId="330"/>
            <ac:picMk id="31" creationId="{2CBFAB3A-52BB-82A2-0439-AAE8F3D86599}"/>
          </ac:picMkLst>
        </pc:picChg>
        <pc:cxnChg chg="mod">
          <ac:chgData name="Котенков Игорь" userId="6c28c18daad1cd59" providerId="Windows Live" clId="Web-{5E89AE0A-3065-48A5-8B4A-1C6DB8F5D614}" dt="2023-03-24T19:24:13.563" v="856" actId="14100"/>
          <ac:cxnSpMkLst>
            <pc:docMk/>
            <pc:sldMk cId="4251711752" sldId="330"/>
            <ac:cxnSpMk id="9" creationId="{E0E0DAAE-9214-41E2-82C7-1BB2086DECC5}"/>
          </ac:cxnSpMkLst>
        </pc:cxnChg>
      </pc:sldChg>
      <pc:sldChg chg="addSp modSp add replId">
        <pc:chgData name="Котенков Игорь" userId="6c28c18daad1cd59" providerId="Windows Live" clId="Web-{5E89AE0A-3065-48A5-8B4A-1C6DB8F5D614}" dt="2023-03-24T19:19:26.709" v="777" actId="1076"/>
        <pc:sldMkLst>
          <pc:docMk/>
          <pc:sldMk cId="2657007149" sldId="331"/>
        </pc:sldMkLst>
        <pc:spChg chg="add mod">
          <ac:chgData name="Котенков Игорь" userId="6c28c18daad1cd59" providerId="Windows Live" clId="Web-{5E89AE0A-3065-48A5-8B4A-1C6DB8F5D614}" dt="2023-03-24T19:18:38.316" v="771" actId="1076"/>
          <ac:spMkLst>
            <pc:docMk/>
            <pc:sldMk cId="2657007149" sldId="331"/>
            <ac:spMk id="2" creationId="{80E9D4B1-A03C-7986-D01E-2FAEB8487AA4}"/>
          </ac:spMkLst>
        </pc:spChg>
        <pc:spChg chg="add mod">
          <ac:chgData name="Котенков Игорь" userId="6c28c18daad1cd59" providerId="Windows Live" clId="Web-{5E89AE0A-3065-48A5-8B4A-1C6DB8F5D614}" dt="2023-03-24T19:19:26.709" v="777" actId="1076"/>
          <ac:spMkLst>
            <pc:docMk/>
            <pc:sldMk cId="2657007149" sldId="331"/>
            <ac:spMk id="4" creationId="{5947693E-FF50-E651-2B7B-C1B318500857}"/>
          </ac:spMkLst>
        </pc:spChg>
      </pc:sldChg>
      <pc:sldChg chg="addSp delSp modSp add replId">
        <pc:chgData name="Котенков Игорь" userId="6c28c18daad1cd59" providerId="Windows Live" clId="Web-{5E89AE0A-3065-48A5-8B4A-1C6DB8F5D614}" dt="2023-03-26T14:47:42.611" v="1666" actId="20577"/>
        <pc:sldMkLst>
          <pc:docMk/>
          <pc:sldMk cId="3881855917" sldId="332"/>
        </pc:sldMkLst>
        <pc:spChg chg="mod">
          <ac:chgData name="Котенков Игорь" userId="6c28c18daad1cd59" providerId="Windows Live" clId="Web-{5E89AE0A-3065-48A5-8B4A-1C6DB8F5D614}" dt="2023-03-26T14:47:42.611" v="1666" actId="20577"/>
          <ac:spMkLst>
            <pc:docMk/>
            <pc:sldMk cId="3881855917" sldId="332"/>
            <ac:spMk id="2" creationId="{FAAC7C03-53F3-4D06-B6B0-B8DAF664A65E}"/>
          </ac:spMkLst>
        </pc:spChg>
        <pc:spChg chg="add mod">
          <ac:chgData name="Котенков Игорь" userId="6c28c18daad1cd59" providerId="Windows Live" clId="Web-{5E89AE0A-3065-48A5-8B4A-1C6DB8F5D614}" dt="2023-03-24T19:29:22.058" v="966" actId="14100"/>
          <ac:spMkLst>
            <pc:docMk/>
            <pc:sldMk cId="3881855917" sldId="332"/>
            <ac:spMk id="4" creationId="{129DB5A2-F026-AD34-273C-812D00E7D1E8}"/>
          </ac:spMkLst>
        </pc:spChg>
        <pc:spChg chg="mod">
          <ac:chgData name="Котенков Игорь" userId="6c28c18daad1cd59" providerId="Windows Live" clId="Web-{5E89AE0A-3065-48A5-8B4A-1C6DB8F5D614}" dt="2023-03-24T19:30:20.372" v="975" actId="20577"/>
          <ac:spMkLst>
            <pc:docMk/>
            <pc:sldMk cId="3881855917" sldId="332"/>
            <ac:spMk id="6" creationId="{D06E64DA-176C-4CE0-8091-165BED3D1B6C}"/>
          </ac:spMkLst>
        </pc:spChg>
        <pc:spChg chg="add mod">
          <ac:chgData name="Котенков Игорь" userId="6c28c18daad1cd59" providerId="Windows Live" clId="Web-{5E89AE0A-3065-48A5-8B4A-1C6DB8F5D614}" dt="2023-03-24T19:29:27.683" v="969" actId="14100"/>
          <ac:spMkLst>
            <pc:docMk/>
            <pc:sldMk cId="3881855917" sldId="332"/>
            <ac:spMk id="7" creationId="{023EAC4A-E370-A738-AB43-C6146CB330DA}"/>
          </ac:spMkLst>
        </pc:spChg>
        <pc:spChg chg="del">
          <ac:chgData name="Котенков Игорь" userId="6c28c18daad1cd59" providerId="Windows Live" clId="Web-{5E89AE0A-3065-48A5-8B4A-1C6DB8F5D614}" dt="2023-03-24T19:29:10.338" v="963"/>
          <ac:spMkLst>
            <pc:docMk/>
            <pc:sldMk cId="3881855917" sldId="332"/>
            <ac:spMk id="8" creationId="{D590C12B-5B66-4727-81B7-9272F788E4A0}"/>
          </ac:spMkLst>
        </pc:spChg>
        <pc:spChg chg="add del">
          <ac:chgData name="Котенков Игорь" userId="6c28c18daad1cd59" providerId="Windows Live" clId="Web-{5E89AE0A-3065-48A5-8B4A-1C6DB8F5D614}" dt="2023-03-25T07:47:57.982" v="1182"/>
          <ac:spMkLst>
            <pc:docMk/>
            <pc:sldMk cId="3881855917" sldId="332"/>
            <ac:spMk id="8" creationId="{F2C4021D-CF76-5984-DEE8-76D12AAD28F1}"/>
          </ac:spMkLst>
        </pc:spChg>
        <pc:spChg chg="add mod">
          <ac:chgData name="Котенков Игорь" userId="6c28c18daad1cd59" providerId="Windows Live" clId="Web-{5E89AE0A-3065-48A5-8B4A-1C6DB8F5D614}" dt="2023-03-25T07:48:08.076" v="1185"/>
          <ac:spMkLst>
            <pc:docMk/>
            <pc:sldMk cId="3881855917" sldId="332"/>
            <ac:spMk id="9" creationId="{C5554E5F-1D87-DE79-DE64-1A78AFD65392}"/>
          </ac:spMkLst>
        </pc:spChg>
        <pc:picChg chg="add">
          <ac:chgData name="Котенков Игорь" userId="6c28c18daad1cd59" providerId="Windows Live" clId="Web-{5E89AE0A-3065-48A5-8B4A-1C6DB8F5D614}" dt="2023-03-25T07:47:33.403" v="1180"/>
          <ac:picMkLst>
            <pc:docMk/>
            <pc:sldMk cId="3881855917" sldId="332"/>
            <ac:picMk id="5" creationId="{BA673CEE-730A-D75F-1969-75352BD7C7AB}"/>
          </ac:picMkLst>
        </pc:picChg>
        <pc:picChg chg="del">
          <ac:chgData name="Котенков Игорь" userId="6c28c18daad1cd59" providerId="Windows Live" clId="Web-{5E89AE0A-3065-48A5-8B4A-1C6DB8F5D614}" dt="2023-03-25T07:47:32.810" v="1179"/>
          <ac:picMkLst>
            <pc:docMk/>
            <pc:sldMk cId="3881855917" sldId="332"/>
            <ac:picMk id="11" creationId="{87320C78-A013-45B6-B6EB-458AA08C19FF}"/>
          </ac:picMkLst>
        </pc:picChg>
      </pc:sldChg>
      <pc:sldChg chg="delSp modSp add del replId">
        <pc:chgData name="Котенков Игорь" userId="6c28c18daad1cd59" providerId="Windows Live" clId="Web-{5E89AE0A-3065-48A5-8B4A-1C6DB8F5D614}" dt="2023-03-25T07:47:28.450" v="1178"/>
        <pc:sldMkLst>
          <pc:docMk/>
          <pc:sldMk cId="750462929" sldId="333"/>
        </pc:sldMkLst>
        <pc:spChg chg="mod">
          <ac:chgData name="Котенков Игорь" userId="6c28c18daad1cd59" providerId="Windows Live" clId="Web-{5E89AE0A-3065-48A5-8B4A-1C6DB8F5D614}" dt="2023-03-24T19:30:46.841" v="986" actId="20577"/>
          <ac:spMkLst>
            <pc:docMk/>
            <pc:sldMk cId="750462929" sldId="333"/>
            <ac:spMk id="6" creationId="{D06E64DA-176C-4CE0-8091-165BED3D1B6C}"/>
          </ac:spMkLst>
        </pc:spChg>
        <pc:spChg chg="del">
          <ac:chgData name="Котенков Игорь" userId="6c28c18daad1cd59" providerId="Windows Live" clId="Web-{5E89AE0A-3065-48A5-8B4A-1C6DB8F5D614}" dt="2023-03-24T19:29:44.246" v="971"/>
          <ac:spMkLst>
            <pc:docMk/>
            <pc:sldMk cId="750462929" sldId="333"/>
            <ac:spMk id="8" creationId="{D590C12B-5B66-4727-81B7-9272F788E4A0}"/>
          </ac:spMkLst>
        </pc:spChg>
      </pc:sldChg>
      <pc:sldChg chg="addSp delSp modSp add replId">
        <pc:chgData name="Котенков Игорь" userId="6c28c18daad1cd59" providerId="Windows Live" clId="Web-{5E89AE0A-3065-48A5-8B4A-1C6DB8F5D614}" dt="2023-03-26T14:47:47.674" v="1668" actId="20577"/>
        <pc:sldMkLst>
          <pc:docMk/>
          <pc:sldMk cId="863760163" sldId="334"/>
        </pc:sldMkLst>
        <pc:spChg chg="mod">
          <ac:chgData name="Котенков Игорь" userId="6c28c18daad1cd59" providerId="Windows Live" clId="Web-{5E89AE0A-3065-48A5-8B4A-1C6DB8F5D614}" dt="2023-03-26T14:47:47.674" v="1668" actId="20577"/>
          <ac:spMkLst>
            <pc:docMk/>
            <pc:sldMk cId="863760163" sldId="334"/>
            <ac:spMk id="2" creationId="{FAAC7C03-53F3-4D06-B6B0-B8DAF664A65E}"/>
          </ac:spMkLst>
        </pc:spChg>
        <pc:spChg chg="add">
          <ac:chgData name="Котенков Игорь" userId="6c28c18daad1cd59" providerId="Windows Live" clId="Web-{5E89AE0A-3065-48A5-8B4A-1C6DB8F5D614}" dt="2023-03-24T19:30:53.810" v="988"/>
          <ac:spMkLst>
            <pc:docMk/>
            <pc:sldMk cId="863760163" sldId="334"/>
            <ac:spMk id="4" creationId="{5E9AD9D6-085E-3BB0-B8F6-A80534B1A958}"/>
          </ac:spMkLst>
        </pc:spChg>
        <pc:spChg chg="del">
          <ac:chgData name="Котенков Игорь" userId="6c28c18daad1cd59" providerId="Windows Live" clId="Web-{5E89AE0A-3065-48A5-8B4A-1C6DB8F5D614}" dt="2023-03-24T19:30:53.389" v="987"/>
          <ac:spMkLst>
            <pc:docMk/>
            <pc:sldMk cId="863760163" sldId="334"/>
            <ac:spMk id="6" creationId="{D06E64DA-176C-4CE0-8091-165BED3D1B6C}"/>
          </ac:spMkLst>
        </pc:spChg>
        <pc:spChg chg="del mod">
          <ac:chgData name="Котенков Игорь" userId="6c28c18daad1cd59" providerId="Windows Live" clId="Web-{5E89AE0A-3065-48A5-8B4A-1C6DB8F5D614}" dt="2023-03-25T07:46:55.699" v="1175"/>
          <ac:spMkLst>
            <pc:docMk/>
            <pc:sldMk cId="863760163" sldId="334"/>
            <ac:spMk id="8" creationId="{D590C12B-5B66-4727-81B7-9272F788E4A0}"/>
          </ac:spMkLst>
        </pc:spChg>
        <pc:picChg chg="mod">
          <ac:chgData name="Котенков Игорь" userId="6c28c18daad1cd59" providerId="Windows Live" clId="Web-{5E89AE0A-3065-48A5-8B4A-1C6DB8F5D614}" dt="2023-03-25T07:47:21.700" v="1177" actId="1076"/>
          <ac:picMkLst>
            <pc:docMk/>
            <pc:sldMk cId="863760163" sldId="334"/>
            <ac:picMk id="11" creationId="{87320C78-A013-45B6-B6EB-458AA08C19FF}"/>
          </ac:picMkLst>
        </pc:picChg>
      </pc:sldChg>
      <pc:sldChg chg="addSp delSp modSp add replId">
        <pc:chgData name="Котенков Игорь" userId="6c28c18daad1cd59" providerId="Windows Live" clId="Web-{5E89AE0A-3065-48A5-8B4A-1C6DB8F5D614}" dt="2023-03-27T10:38:49.396" v="3267"/>
        <pc:sldMkLst>
          <pc:docMk/>
          <pc:sldMk cId="2566200077" sldId="335"/>
        </pc:sldMkLst>
        <pc:spChg chg="mod">
          <ac:chgData name="Котенков Игорь" userId="6c28c18daad1cd59" providerId="Windows Live" clId="Web-{5E89AE0A-3065-48A5-8B4A-1C6DB8F5D614}" dt="2023-03-26T14:48:00.768" v="1672" actId="20577"/>
          <ac:spMkLst>
            <pc:docMk/>
            <pc:sldMk cId="2566200077" sldId="335"/>
            <ac:spMk id="2" creationId="{FAAC7C03-53F3-4D06-B6B0-B8DAF664A65E}"/>
          </ac:spMkLst>
        </pc:spChg>
        <pc:spChg chg="add del">
          <ac:chgData name="Котенков Игорь" userId="6c28c18daad1cd59" providerId="Windows Live" clId="Web-{5E89AE0A-3065-48A5-8B4A-1C6DB8F5D614}" dt="2023-03-27T10:38:49.396" v="3267"/>
          <ac:spMkLst>
            <pc:docMk/>
            <pc:sldMk cId="2566200077" sldId="335"/>
            <ac:spMk id="3" creationId="{BE509F23-E3E4-7544-F13F-F320DA2752B9}"/>
          </ac:spMkLst>
        </pc:spChg>
        <pc:spChg chg="mod">
          <ac:chgData name="Котенков Игорь" userId="6c28c18daad1cd59" providerId="Windows Live" clId="Web-{5E89AE0A-3065-48A5-8B4A-1C6DB8F5D614}" dt="2023-03-25T07:52:33.475" v="1238" actId="20577"/>
          <ac:spMkLst>
            <pc:docMk/>
            <pc:sldMk cId="2566200077" sldId="335"/>
            <ac:spMk id="8" creationId="{6AF52384-3782-A439-46BA-F53E86BDAD82}"/>
          </ac:spMkLst>
        </pc:spChg>
        <pc:spChg chg="add mod">
          <ac:chgData name="Котенков Игорь" userId="6c28c18daad1cd59" providerId="Windows Live" clId="Web-{5E89AE0A-3065-48A5-8B4A-1C6DB8F5D614}" dt="2023-03-25T07:45:25.400" v="1171" actId="14100"/>
          <ac:spMkLst>
            <pc:docMk/>
            <pc:sldMk cId="2566200077" sldId="335"/>
            <ac:spMk id="11" creationId="{022BB3E0-46DE-2705-0A94-322F7FF39A7E}"/>
          </ac:spMkLst>
        </pc:spChg>
        <pc:spChg chg="add del mod">
          <ac:chgData name="Котенков Игорь" userId="6c28c18daad1cd59" providerId="Windows Live" clId="Web-{5E89AE0A-3065-48A5-8B4A-1C6DB8F5D614}" dt="2023-03-25T07:49:00.937" v="1195"/>
          <ac:spMkLst>
            <pc:docMk/>
            <pc:sldMk cId="2566200077" sldId="335"/>
            <ac:spMk id="13" creationId="{5F414630-7B9D-D5E0-A61D-D07E6B32765F}"/>
          </ac:spMkLst>
        </pc:spChg>
        <pc:picChg chg="del">
          <ac:chgData name="Котенков Игорь" userId="6c28c18daad1cd59" providerId="Windows Live" clId="Web-{5E89AE0A-3065-48A5-8B4A-1C6DB8F5D614}" dt="2023-03-25T07:44:11.053" v="1133"/>
          <ac:picMkLst>
            <pc:docMk/>
            <pc:sldMk cId="2566200077" sldId="335"/>
            <ac:picMk id="3" creationId="{0CA7F452-E492-4BD2-9CEE-EDD282E43F17}"/>
          </ac:picMkLst>
        </pc:picChg>
        <pc:picChg chg="del">
          <ac:chgData name="Котенков Игорь" userId="6c28c18daad1cd59" providerId="Windows Live" clId="Web-{5E89AE0A-3065-48A5-8B4A-1C6DB8F5D614}" dt="2023-03-25T07:44:11.053" v="1135"/>
          <ac:picMkLst>
            <pc:docMk/>
            <pc:sldMk cId="2566200077" sldId="335"/>
            <ac:picMk id="4" creationId="{8B2992CD-89BD-4EBD-91E8-27525B0A2198}"/>
          </ac:picMkLst>
        </pc:picChg>
        <pc:picChg chg="del">
          <ac:chgData name="Котенков Игорь" userId="6c28c18daad1cd59" providerId="Windows Live" clId="Web-{5E89AE0A-3065-48A5-8B4A-1C6DB8F5D614}" dt="2023-03-25T07:44:11.053" v="1134"/>
          <ac:picMkLst>
            <pc:docMk/>
            <pc:sldMk cId="2566200077" sldId="335"/>
            <ac:picMk id="5" creationId="{BC1A5548-8484-43C0-A272-3A5A60908EFE}"/>
          </ac:picMkLst>
        </pc:picChg>
        <pc:picChg chg="add">
          <ac:chgData name="Котенков Игорь" userId="6c28c18daad1cd59" providerId="Windows Live" clId="Web-{5E89AE0A-3065-48A5-8B4A-1C6DB8F5D614}" dt="2023-03-25T07:44:12.038" v="1136"/>
          <ac:picMkLst>
            <pc:docMk/>
            <pc:sldMk cId="2566200077" sldId="335"/>
            <ac:picMk id="9" creationId="{F0E7B30D-A6F7-F653-7AB9-85E9C921F9AE}"/>
          </ac:picMkLst>
        </pc:picChg>
      </pc:sldChg>
      <pc:sldChg chg="delSp modSp add replId">
        <pc:chgData name="Котенков Игорь" userId="6c28c18daad1cd59" providerId="Windows Live" clId="Web-{5E89AE0A-3065-48A5-8B4A-1C6DB8F5D614}" dt="2023-03-26T14:48:03.940" v="1674" actId="20577"/>
        <pc:sldMkLst>
          <pc:docMk/>
          <pc:sldMk cId="665998187" sldId="336"/>
        </pc:sldMkLst>
        <pc:spChg chg="mod">
          <ac:chgData name="Котенков Игорь" userId="6c28c18daad1cd59" providerId="Windows Live" clId="Web-{5E89AE0A-3065-48A5-8B4A-1C6DB8F5D614}" dt="2023-03-26T14:48:03.940" v="1674" actId="20577"/>
          <ac:spMkLst>
            <pc:docMk/>
            <pc:sldMk cId="665998187" sldId="336"/>
            <ac:spMk id="2" creationId="{FAAC7C03-53F3-4D06-B6B0-B8DAF664A65E}"/>
          </ac:spMkLst>
        </pc:spChg>
        <pc:spChg chg="mod">
          <ac:chgData name="Котенков Игорь" userId="6c28c18daad1cd59" providerId="Windows Live" clId="Web-{5E89AE0A-3065-48A5-8B4A-1C6DB8F5D614}" dt="2023-03-25T07:49:10.875" v="1196" actId="20577"/>
          <ac:spMkLst>
            <pc:docMk/>
            <pc:sldMk cId="665998187" sldId="336"/>
            <ac:spMk id="8" creationId="{6AF52384-3782-A439-46BA-F53E86BDAD82}"/>
          </ac:spMkLst>
        </pc:spChg>
        <pc:spChg chg="del">
          <ac:chgData name="Котенков Игорь" userId="6c28c18daad1cd59" providerId="Windows Live" clId="Web-{5E89AE0A-3065-48A5-8B4A-1C6DB8F5D614}" dt="2023-03-25T07:49:17.797" v="1197"/>
          <ac:spMkLst>
            <pc:docMk/>
            <pc:sldMk cId="665998187" sldId="336"/>
            <ac:spMk id="11" creationId="{022BB3E0-46DE-2705-0A94-322F7FF39A7E}"/>
          </ac:spMkLst>
        </pc:spChg>
        <pc:spChg chg="mod">
          <ac:chgData name="Котенков Игорь" userId="6c28c18daad1cd59" providerId="Windows Live" clId="Web-{5E89AE0A-3065-48A5-8B4A-1C6DB8F5D614}" dt="2023-03-25T07:49:29.501" v="1198" actId="1076"/>
          <ac:spMkLst>
            <pc:docMk/>
            <pc:sldMk cId="665998187" sldId="336"/>
            <ac:spMk id="13" creationId="{5F414630-7B9D-D5E0-A61D-D07E6B32765F}"/>
          </ac:spMkLst>
        </pc:spChg>
      </pc:sldChg>
      <pc:sldChg chg="delSp modSp add del replId">
        <pc:chgData name="Котенков Игорь" userId="6c28c18daad1cd59" providerId="Windows Live" clId="Web-{5E89AE0A-3065-48A5-8B4A-1C6DB8F5D614}" dt="2023-03-25T07:50:22.299" v="1215"/>
        <pc:sldMkLst>
          <pc:docMk/>
          <pc:sldMk cId="2976924562" sldId="337"/>
        </pc:sldMkLst>
        <pc:spChg chg="mod">
          <ac:chgData name="Котенков Игорь" userId="6c28c18daad1cd59" providerId="Windows Live" clId="Web-{5E89AE0A-3065-48A5-8B4A-1C6DB8F5D614}" dt="2023-03-25T07:50:06.705" v="1213" actId="20577"/>
          <ac:spMkLst>
            <pc:docMk/>
            <pc:sldMk cId="2976924562" sldId="337"/>
            <ac:spMk id="8" creationId="{6AF52384-3782-A439-46BA-F53E86BDAD82}"/>
          </ac:spMkLst>
        </pc:spChg>
        <pc:picChg chg="del">
          <ac:chgData name="Котенков Игорь" userId="6c28c18daad1cd59" providerId="Windows Live" clId="Web-{5E89AE0A-3065-48A5-8B4A-1C6DB8F5D614}" dt="2023-03-25T07:50:08.736" v="1214"/>
          <ac:picMkLst>
            <pc:docMk/>
            <pc:sldMk cId="2976924562" sldId="337"/>
            <ac:picMk id="3" creationId="{0CA7F452-E492-4BD2-9CEE-EDD282E43F17}"/>
          </ac:picMkLst>
        </pc:picChg>
      </pc:sldChg>
      <pc:sldChg chg="addSp delSp modSp add replId">
        <pc:chgData name="Котенков Игорь" userId="6c28c18daad1cd59" providerId="Windows Live" clId="Web-{5E89AE0A-3065-48A5-8B4A-1C6DB8F5D614}" dt="2023-03-26T14:47:57.393" v="1671" actId="20577"/>
        <pc:sldMkLst>
          <pc:docMk/>
          <pc:sldMk cId="155025897" sldId="338"/>
        </pc:sldMkLst>
        <pc:spChg chg="mod">
          <ac:chgData name="Котенков Игорь" userId="6c28c18daad1cd59" providerId="Windows Live" clId="Web-{5E89AE0A-3065-48A5-8B4A-1C6DB8F5D614}" dt="2023-03-26T14:47:57.393" v="1671" actId="20577"/>
          <ac:spMkLst>
            <pc:docMk/>
            <pc:sldMk cId="155025897" sldId="338"/>
            <ac:spMk id="2" creationId="{FAAC7C03-53F3-4D06-B6B0-B8DAF664A65E}"/>
          </ac:spMkLst>
        </pc:spChg>
        <pc:spChg chg="mod">
          <ac:chgData name="Котенков Игорь" userId="6c28c18daad1cd59" providerId="Windows Live" clId="Web-{5E89AE0A-3065-48A5-8B4A-1C6DB8F5D614}" dt="2023-03-25T07:52:16.287" v="1237" actId="20577"/>
          <ac:spMkLst>
            <pc:docMk/>
            <pc:sldMk cId="155025897" sldId="338"/>
            <ac:spMk id="8" creationId="{6AF52384-3782-A439-46BA-F53E86BDAD82}"/>
          </ac:spMkLst>
        </pc:spChg>
        <pc:spChg chg="add">
          <ac:chgData name="Котенков Игорь" userId="6c28c18daad1cd59" providerId="Windows Live" clId="Web-{5E89AE0A-3065-48A5-8B4A-1C6DB8F5D614}" dt="2023-03-25T07:51:32.145" v="1229"/>
          <ac:spMkLst>
            <pc:docMk/>
            <pc:sldMk cId="155025897" sldId="338"/>
            <ac:spMk id="9" creationId="{432B12D7-DA5B-AE40-1E8A-1AB488C40831}"/>
          </ac:spMkLst>
        </pc:spChg>
        <pc:spChg chg="add mod">
          <ac:chgData name="Котенков Игорь" userId="6c28c18daad1cd59" providerId="Windows Live" clId="Web-{5E89AE0A-3065-48A5-8B4A-1C6DB8F5D614}" dt="2023-03-25T07:51:40.052" v="1231" actId="1076"/>
          <ac:spMkLst>
            <pc:docMk/>
            <pc:sldMk cId="155025897" sldId="338"/>
            <ac:spMk id="11" creationId="{FBFD4536-3A50-CDAE-A0F6-E75ECCFD7D5A}"/>
          </ac:spMkLst>
        </pc:spChg>
        <pc:spChg chg="add mod">
          <ac:chgData name="Котенков Игорь" userId="6c28c18daad1cd59" providerId="Windows Live" clId="Web-{5E89AE0A-3065-48A5-8B4A-1C6DB8F5D614}" dt="2023-03-25T07:51:56.287" v="1235" actId="1076"/>
          <ac:spMkLst>
            <pc:docMk/>
            <pc:sldMk cId="155025897" sldId="338"/>
            <ac:spMk id="12" creationId="{618BEDA1-E27A-D84F-8A79-5266874AEC2F}"/>
          </ac:spMkLst>
        </pc:spChg>
        <pc:spChg chg="add mod">
          <ac:chgData name="Котенков Игорь" userId="6c28c18daad1cd59" providerId="Windows Live" clId="Web-{5E89AE0A-3065-48A5-8B4A-1C6DB8F5D614}" dt="2023-03-25T07:53:30.117" v="1241"/>
          <ac:spMkLst>
            <pc:docMk/>
            <pc:sldMk cId="155025897" sldId="338"/>
            <ac:spMk id="13" creationId="{0A0FE5C3-FDED-0313-9985-6EAD8BA396A0}"/>
          </ac:spMkLst>
        </pc:spChg>
        <pc:spChg chg="add mod">
          <ac:chgData name="Котенков Игорь" userId="6c28c18daad1cd59" providerId="Windows Live" clId="Web-{5E89AE0A-3065-48A5-8B4A-1C6DB8F5D614}" dt="2023-03-25T07:54:08.947" v="1246"/>
          <ac:spMkLst>
            <pc:docMk/>
            <pc:sldMk cId="155025897" sldId="338"/>
            <ac:spMk id="14" creationId="{B536679F-BC92-F5CB-7E92-F7920914902C}"/>
          </ac:spMkLst>
        </pc:spChg>
        <pc:spChg chg="add del">
          <ac:chgData name="Котенков Игорь" userId="6c28c18daad1cd59" providerId="Windows Live" clId="Web-{5E89AE0A-3065-48A5-8B4A-1C6DB8F5D614}" dt="2023-03-25T07:56:30.357" v="1258"/>
          <ac:spMkLst>
            <pc:docMk/>
            <pc:sldMk cId="155025897" sldId="338"/>
            <ac:spMk id="16" creationId="{6A321543-268A-CF7B-3A0A-5865F6A2CCFB}"/>
          </ac:spMkLst>
        </pc:spChg>
        <pc:spChg chg="add del mod">
          <ac:chgData name="Котенков Игорь" userId="6c28c18daad1cd59" providerId="Windows Live" clId="Web-{5E89AE0A-3065-48A5-8B4A-1C6DB8F5D614}" dt="2023-03-25T07:56:34.342" v="1260"/>
          <ac:spMkLst>
            <pc:docMk/>
            <pc:sldMk cId="155025897" sldId="338"/>
            <ac:spMk id="18" creationId="{F8C1450B-039F-9F0E-8D71-4F043E6A2851}"/>
          </ac:spMkLst>
        </pc:spChg>
        <pc:spChg chg="add">
          <ac:chgData name="Котенков Игорь" userId="6c28c18daad1cd59" providerId="Windows Live" clId="Web-{5E89AE0A-3065-48A5-8B4A-1C6DB8F5D614}" dt="2023-03-25T07:56:30.873" v="1259"/>
          <ac:spMkLst>
            <pc:docMk/>
            <pc:sldMk cId="155025897" sldId="338"/>
            <ac:spMk id="20" creationId="{69E7BF58-6CA7-BCDE-8024-EAB04EEE6427}"/>
          </ac:spMkLst>
        </pc:spChg>
        <pc:spChg chg="add mod">
          <ac:chgData name="Котенков Игорь" userId="6c28c18daad1cd59" providerId="Windows Live" clId="Web-{5E89AE0A-3065-48A5-8B4A-1C6DB8F5D614}" dt="2023-03-25T07:56:42.014" v="1262" actId="1076"/>
          <ac:spMkLst>
            <pc:docMk/>
            <pc:sldMk cId="155025897" sldId="338"/>
            <ac:spMk id="21" creationId="{CF30874C-D7C6-B1BD-12DD-1E9607859E4B}"/>
          </ac:spMkLst>
        </pc:spChg>
        <pc:spChg chg="add mod">
          <ac:chgData name="Котенков Игорь" userId="6c28c18daad1cd59" providerId="Windows Live" clId="Web-{5E89AE0A-3065-48A5-8B4A-1C6DB8F5D614}" dt="2023-03-25T07:57:07.515" v="1268" actId="14100"/>
          <ac:spMkLst>
            <pc:docMk/>
            <pc:sldMk cId="155025897" sldId="338"/>
            <ac:spMk id="22" creationId="{E3818ECD-2B3A-A84B-B225-E6145D0CD7AD}"/>
          </ac:spMkLst>
        </pc:spChg>
        <pc:cxnChg chg="add mod">
          <ac:chgData name="Котенков Игорь" userId="6c28c18daad1cd59" providerId="Windows Live" clId="Web-{5E89AE0A-3065-48A5-8B4A-1C6DB8F5D614}" dt="2023-03-25T07:58:48.705" v="1282" actId="1076"/>
          <ac:cxnSpMkLst>
            <pc:docMk/>
            <pc:sldMk cId="155025897" sldId="338"/>
            <ac:cxnSpMk id="24" creationId="{87AA912F-F8C2-5F3F-6A60-C38828B860EC}"/>
          </ac:cxnSpMkLst>
        </pc:cxnChg>
      </pc:sldChg>
      <pc:sldChg chg="addSp delSp modSp add replId">
        <pc:chgData name="Котенков Игорь" userId="6c28c18daad1cd59" providerId="Windows Live" clId="Web-{5E89AE0A-3065-48A5-8B4A-1C6DB8F5D614}" dt="2023-03-26T14:47:53.284" v="1670" actId="20577"/>
        <pc:sldMkLst>
          <pc:docMk/>
          <pc:sldMk cId="872403240" sldId="339"/>
        </pc:sldMkLst>
        <pc:spChg chg="mod">
          <ac:chgData name="Котенков Игорь" userId="6c28c18daad1cd59" providerId="Windows Live" clId="Web-{5E89AE0A-3065-48A5-8B4A-1C6DB8F5D614}" dt="2023-03-26T14:47:53.284" v="1670" actId="20577"/>
          <ac:spMkLst>
            <pc:docMk/>
            <pc:sldMk cId="872403240" sldId="339"/>
            <ac:spMk id="2" creationId="{FAAC7C03-53F3-4D06-B6B0-B8DAF664A65E}"/>
          </ac:spMkLst>
        </pc:spChg>
        <pc:spChg chg="mod">
          <ac:chgData name="Котенков Игорь" userId="6c28c18daad1cd59" providerId="Windows Live" clId="Web-{5E89AE0A-3065-48A5-8B4A-1C6DB8F5D614}" dt="2023-03-25T07:52:10.615" v="1236" actId="20577"/>
          <ac:spMkLst>
            <pc:docMk/>
            <pc:sldMk cId="872403240" sldId="339"/>
            <ac:spMk id="8" creationId="{6AF52384-3782-A439-46BA-F53E86BDAD82}"/>
          </ac:spMkLst>
        </pc:spChg>
        <pc:spChg chg="add">
          <ac:chgData name="Котенков Игорь" userId="6c28c18daad1cd59" providerId="Windows Live" clId="Web-{5E89AE0A-3065-48A5-8B4A-1C6DB8F5D614}" dt="2023-03-25T07:51:30.754" v="1228"/>
          <ac:spMkLst>
            <pc:docMk/>
            <pc:sldMk cId="872403240" sldId="339"/>
            <ac:spMk id="9" creationId="{8ADDD99A-20EA-27D4-2566-7A5C4A29322B}"/>
          </ac:spMkLst>
        </pc:spChg>
        <pc:spChg chg="add">
          <ac:chgData name="Котенков Игорь" userId="6c28c18daad1cd59" providerId="Windows Live" clId="Web-{5E89AE0A-3065-48A5-8B4A-1C6DB8F5D614}" dt="2023-03-25T07:51:43.067" v="1232"/>
          <ac:spMkLst>
            <pc:docMk/>
            <pc:sldMk cId="872403240" sldId="339"/>
            <ac:spMk id="11" creationId="{CA6BB67E-FAF5-59A7-416F-3245913E08A5}"/>
          </ac:spMkLst>
        </pc:spChg>
        <pc:spChg chg="add">
          <ac:chgData name="Котенков Игорь" userId="6c28c18daad1cd59" providerId="Windows Live" clId="Web-{5E89AE0A-3065-48A5-8B4A-1C6DB8F5D614}" dt="2023-03-25T07:54:17.775" v="1247"/>
          <ac:spMkLst>
            <pc:docMk/>
            <pc:sldMk cId="872403240" sldId="339"/>
            <ac:spMk id="13" creationId="{F63E536D-6245-5AF8-3AED-1A8526375493}"/>
          </ac:spMkLst>
        </pc:spChg>
        <pc:spChg chg="add mod">
          <ac:chgData name="Котенков Игорь" userId="6c28c18daad1cd59" providerId="Windows Live" clId="Web-{5E89AE0A-3065-48A5-8B4A-1C6DB8F5D614}" dt="2023-03-25T07:58:05.423" v="1273" actId="1076"/>
          <ac:spMkLst>
            <pc:docMk/>
            <pc:sldMk cId="872403240" sldId="339"/>
            <ac:spMk id="14" creationId="{9B4FC7C9-17EF-6C58-A616-96A11963B530}"/>
          </ac:spMkLst>
        </pc:spChg>
        <pc:picChg chg="del">
          <ac:chgData name="Котенков Игорь" userId="6c28c18daad1cd59" providerId="Windows Live" clId="Web-{5E89AE0A-3065-48A5-8B4A-1C6DB8F5D614}" dt="2023-03-25T07:50:29.112" v="1220"/>
          <ac:picMkLst>
            <pc:docMk/>
            <pc:sldMk cId="872403240" sldId="339"/>
            <ac:picMk id="3" creationId="{0CA7F452-E492-4BD2-9CEE-EDD282E43F17}"/>
          </ac:picMkLst>
        </pc:picChg>
        <pc:cxnChg chg="add mod">
          <ac:chgData name="Котенков Игорь" userId="6c28c18daad1cd59" providerId="Windows Live" clId="Web-{5E89AE0A-3065-48A5-8B4A-1C6DB8F5D614}" dt="2023-03-25T07:58:41.096" v="1280" actId="1076"/>
          <ac:cxnSpMkLst>
            <pc:docMk/>
            <pc:sldMk cId="872403240" sldId="339"/>
            <ac:cxnSpMk id="16" creationId="{8328B051-29FB-CBED-0DA7-FBF9EEA68B2E}"/>
          </ac:cxnSpMkLst>
        </pc:cxnChg>
      </pc:sldChg>
      <pc:sldChg chg="add del">
        <pc:chgData name="Котенков Игорь" userId="6c28c18daad1cd59" providerId="Windows Live" clId="Web-{5E89AE0A-3065-48A5-8B4A-1C6DB8F5D614}" dt="2023-03-25T07:51:02.660" v="1222"/>
        <pc:sldMkLst>
          <pc:docMk/>
          <pc:sldMk cId="1505583958" sldId="340"/>
        </pc:sldMkLst>
      </pc:sldChg>
      <pc:sldChg chg="addSp modSp add replId">
        <pc:chgData name="Котенков Игорь" userId="6c28c18daad1cd59" providerId="Windows Live" clId="Web-{5E89AE0A-3065-48A5-8B4A-1C6DB8F5D614}" dt="2023-03-25T08:14:01.280" v="1391" actId="20577"/>
        <pc:sldMkLst>
          <pc:docMk/>
          <pc:sldMk cId="2784831688" sldId="340"/>
        </pc:sldMkLst>
        <pc:spChg chg="add mod">
          <ac:chgData name="Котенков Игорь" userId="6c28c18daad1cd59" providerId="Windows Live" clId="Web-{5E89AE0A-3065-48A5-8B4A-1C6DB8F5D614}" dt="2023-03-25T08:11:12.666" v="1353" actId="1076"/>
          <ac:spMkLst>
            <pc:docMk/>
            <pc:sldMk cId="2784831688" sldId="340"/>
            <ac:spMk id="2" creationId="{86137D23-1DEF-6B36-132A-BE8DB70D7D0D}"/>
          </ac:spMkLst>
        </pc:spChg>
        <pc:spChg chg="add mod">
          <ac:chgData name="Котенков Игорь" userId="6c28c18daad1cd59" providerId="Windows Live" clId="Web-{5E89AE0A-3065-48A5-8B4A-1C6DB8F5D614}" dt="2023-03-25T08:11:16.431" v="1355" actId="1076"/>
          <ac:spMkLst>
            <pc:docMk/>
            <pc:sldMk cId="2784831688" sldId="340"/>
            <ac:spMk id="4" creationId="{05407F24-5A02-CBDF-473D-1BA13919041C}"/>
          </ac:spMkLst>
        </pc:spChg>
        <pc:spChg chg="add mod">
          <ac:chgData name="Котенков Игорь" userId="6c28c18daad1cd59" providerId="Windows Live" clId="Web-{5E89AE0A-3065-48A5-8B4A-1C6DB8F5D614}" dt="2023-03-25T08:11:20.010" v="1357" actId="1076"/>
          <ac:spMkLst>
            <pc:docMk/>
            <pc:sldMk cId="2784831688" sldId="340"/>
            <ac:spMk id="5" creationId="{8B5E515A-A3B3-E1EF-95D8-5964E9E02EE4}"/>
          </ac:spMkLst>
        </pc:spChg>
        <pc:spChg chg="add mod">
          <ac:chgData name="Котенков Игорь" userId="6c28c18daad1cd59" providerId="Windows Live" clId="Web-{5E89AE0A-3065-48A5-8B4A-1C6DB8F5D614}" dt="2023-03-25T08:13:09.810" v="1374" actId="14100"/>
          <ac:spMkLst>
            <pc:docMk/>
            <pc:sldMk cId="2784831688" sldId="340"/>
            <ac:spMk id="6" creationId="{4B9A6C6F-729C-A692-199C-3322DA51C68E}"/>
          </ac:spMkLst>
        </pc:spChg>
        <pc:spChg chg="add mod">
          <ac:chgData name="Котенков Игорь" userId="6c28c18daad1cd59" providerId="Windows Live" clId="Web-{5E89AE0A-3065-48A5-8B4A-1C6DB8F5D614}" dt="2023-03-25T08:14:01.280" v="1391" actId="20577"/>
          <ac:spMkLst>
            <pc:docMk/>
            <pc:sldMk cId="2784831688" sldId="340"/>
            <ac:spMk id="7" creationId="{BF3882CC-232A-B808-7F8B-FBC27E04DE7E}"/>
          </ac:spMkLst>
        </pc:spChg>
        <pc:spChg chg="mod">
          <ac:chgData name="Котенков Игорь" userId="6c28c18daad1cd59" providerId="Windows Live" clId="Web-{5E89AE0A-3065-48A5-8B4A-1C6DB8F5D614}" dt="2023-03-25T08:01:58.961" v="1327" actId="1076"/>
          <ac:spMkLst>
            <pc:docMk/>
            <pc:sldMk cId="2784831688" sldId="340"/>
            <ac:spMk id="15" creationId="{D669670A-9975-52BC-683C-CEE17241EF2B}"/>
          </ac:spMkLst>
        </pc:spChg>
        <pc:spChg chg="mod">
          <ac:chgData name="Котенков Игорь" userId="6c28c18daad1cd59" providerId="Windows Live" clId="Web-{5E89AE0A-3065-48A5-8B4A-1C6DB8F5D614}" dt="2023-03-25T08:10:30.977" v="1331" actId="20577"/>
          <ac:spMkLst>
            <pc:docMk/>
            <pc:sldMk cId="2784831688" sldId="340"/>
            <ac:spMk id="25" creationId="{38840DB4-0E17-C3B2-D4A7-8EB656009D70}"/>
          </ac:spMkLst>
        </pc:spChg>
        <pc:spChg chg="mod">
          <ac:chgData name="Котенков Игорь" userId="6c28c18daad1cd59" providerId="Windows Live" clId="Web-{5E89AE0A-3065-48A5-8B4A-1C6DB8F5D614}" dt="2023-03-25T08:01:12.225" v="1306" actId="1076"/>
          <ac:spMkLst>
            <pc:docMk/>
            <pc:sldMk cId="2784831688" sldId="340"/>
            <ac:spMk id="27" creationId="{40D8C722-F937-9EC1-6939-4B2FD0E87BF0}"/>
          </ac:spMkLst>
        </pc:spChg>
        <pc:spChg chg="mod">
          <ac:chgData name="Котенков Игорь" userId="6c28c18daad1cd59" providerId="Windows Live" clId="Web-{5E89AE0A-3065-48A5-8B4A-1C6DB8F5D614}" dt="2023-03-25T08:01:12.241" v="1307" actId="1076"/>
          <ac:spMkLst>
            <pc:docMk/>
            <pc:sldMk cId="2784831688" sldId="340"/>
            <ac:spMk id="29" creationId="{80D45C4F-9AF9-E3C1-BC98-0D6E3E46E938}"/>
          </ac:spMkLst>
        </pc:spChg>
        <pc:picChg chg="mod">
          <ac:chgData name="Котенков Игорь" userId="6c28c18daad1cd59" providerId="Windows Live" clId="Web-{5E89AE0A-3065-48A5-8B4A-1C6DB8F5D614}" dt="2023-03-25T08:01:17.069" v="1309" actId="1076"/>
          <ac:picMkLst>
            <pc:docMk/>
            <pc:sldMk cId="2784831688" sldId="340"/>
            <ac:picMk id="3" creationId="{1F161C5F-6D37-4652-91C9-38F187AE3EB0}"/>
          </ac:picMkLst>
        </pc:picChg>
        <pc:picChg chg="mod">
          <ac:chgData name="Котенков Игорь" userId="6c28c18daad1cd59" providerId="Windows Live" clId="Web-{5E89AE0A-3065-48A5-8B4A-1C6DB8F5D614}" dt="2023-03-25T08:01:12.210" v="1302" actId="1076"/>
          <ac:picMkLst>
            <pc:docMk/>
            <pc:sldMk cId="2784831688" sldId="340"/>
            <ac:picMk id="19" creationId="{D6062AAE-1EE6-DB7D-E514-D0F03491D18C}"/>
          </ac:picMkLst>
        </pc:picChg>
        <pc:cxnChg chg="mod">
          <ac:chgData name="Котенков Игорь" userId="6c28c18daad1cd59" providerId="Windows Live" clId="Web-{5E89AE0A-3065-48A5-8B4A-1C6DB8F5D614}" dt="2023-03-25T08:01:19.507" v="1310" actId="14100"/>
          <ac:cxnSpMkLst>
            <pc:docMk/>
            <pc:sldMk cId="2784831688" sldId="340"/>
            <ac:cxnSpMk id="9" creationId="{E0E0DAAE-9214-41E2-82C7-1BB2086DECC5}"/>
          </ac:cxnSpMkLst>
        </pc:cxnChg>
        <pc:cxnChg chg="mod">
          <ac:chgData name="Котенков Игорь" userId="6c28c18daad1cd59" providerId="Windows Live" clId="Web-{5E89AE0A-3065-48A5-8B4A-1C6DB8F5D614}" dt="2023-03-25T08:12:01.917" v="1363" actId="14100"/>
          <ac:cxnSpMkLst>
            <pc:docMk/>
            <pc:sldMk cId="2784831688" sldId="340"/>
            <ac:cxnSpMk id="11" creationId="{F5DB2CAE-C0CF-4997-95F9-C1CF123D2707}"/>
          </ac:cxnSpMkLst>
        </pc:cxnChg>
        <pc:cxnChg chg="mod">
          <ac:chgData name="Котенков Игорь" userId="6c28c18daad1cd59" providerId="Windows Live" clId="Web-{5E89AE0A-3065-48A5-8B4A-1C6DB8F5D614}" dt="2023-03-25T08:01:12.210" v="1303" actId="1076"/>
          <ac:cxnSpMkLst>
            <pc:docMk/>
            <pc:sldMk cId="2784831688" sldId="340"/>
            <ac:cxnSpMk id="21" creationId="{34D9DCC8-4FF1-B446-4098-BF6DA251E4DF}"/>
          </ac:cxnSpMkLst>
        </pc:cxnChg>
        <pc:cxnChg chg="mod">
          <ac:chgData name="Котенков Игорь" userId="6c28c18daad1cd59" providerId="Windows Live" clId="Web-{5E89AE0A-3065-48A5-8B4A-1C6DB8F5D614}" dt="2023-03-25T08:01:12.210" v="1304" actId="1076"/>
          <ac:cxnSpMkLst>
            <pc:docMk/>
            <pc:sldMk cId="2784831688" sldId="340"/>
            <ac:cxnSpMk id="23" creationId="{50ADE62A-5480-9B6F-EAED-C499FE17FE18}"/>
          </ac:cxnSpMkLst>
        </pc:cxnChg>
      </pc:sldChg>
      <pc:sldChg chg="addSp delSp modSp new">
        <pc:chgData name="Котенков Игорь" userId="6c28c18daad1cd59" providerId="Windows Live" clId="Web-{5E89AE0A-3065-48A5-8B4A-1C6DB8F5D614}" dt="2023-03-26T19:47:42.511" v="2097"/>
        <pc:sldMkLst>
          <pc:docMk/>
          <pc:sldMk cId="1617468546" sldId="341"/>
        </pc:sldMkLst>
        <pc:spChg chg="mod">
          <ac:chgData name="Котенков Игорь" userId="6c28c18daad1cd59" providerId="Windows Live" clId="Web-{5E89AE0A-3065-48A5-8B4A-1C6DB8F5D614}" dt="2023-03-26T14:39:04.731" v="1586" actId="14100"/>
          <ac:spMkLst>
            <pc:docMk/>
            <pc:sldMk cId="1617468546" sldId="341"/>
            <ac:spMk id="2" creationId="{CE34563A-40C5-84BA-C4AD-BF959BCEAE28}"/>
          </ac:spMkLst>
        </pc:spChg>
        <pc:spChg chg="add del mod">
          <ac:chgData name="Котенков Игорь" userId="6c28c18daad1cd59" providerId="Windows Live" clId="Web-{5E89AE0A-3065-48A5-8B4A-1C6DB8F5D614}" dt="2023-03-26T19:47:42.511" v="2097"/>
          <ac:spMkLst>
            <pc:docMk/>
            <pc:sldMk cId="1617468546" sldId="341"/>
            <ac:spMk id="3" creationId="{14897142-FE70-1707-7E2F-19273534EC94}"/>
          </ac:spMkLst>
        </pc:spChg>
        <pc:spChg chg="del">
          <ac:chgData name="Котенков Игорь" userId="6c28c18daad1cd59" providerId="Windows Live" clId="Web-{5E89AE0A-3065-48A5-8B4A-1C6DB8F5D614}" dt="2023-03-26T14:35:15.972" v="1486"/>
          <ac:spMkLst>
            <pc:docMk/>
            <pc:sldMk cId="1617468546" sldId="341"/>
            <ac:spMk id="3" creationId="{7140D5B3-D2EA-9ABC-F043-0D89DAA1FC4B}"/>
          </ac:spMkLst>
        </pc:spChg>
        <pc:spChg chg="add mod">
          <ac:chgData name="Котенков Игорь" userId="6c28c18daad1cd59" providerId="Windows Live" clId="Web-{5E89AE0A-3065-48A5-8B4A-1C6DB8F5D614}" dt="2023-03-26T14:38:57.528" v="1585" actId="1076"/>
          <ac:spMkLst>
            <pc:docMk/>
            <pc:sldMk cId="1617468546" sldId="341"/>
            <ac:spMk id="13" creationId="{85418402-88D4-0852-5D12-54DBD0BC4DB6}"/>
          </ac:spMkLst>
        </pc:spChg>
        <pc:picChg chg="add mod ord">
          <ac:chgData name="Котенков Игорь" userId="6c28c18daad1cd59" providerId="Windows Live" clId="Web-{5E89AE0A-3065-48A5-8B4A-1C6DB8F5D614}" dt="2023-03-26T14:37:34.322" v="1531" actId="1076"/>
          <ac:picMkLst>
            <pc:docMk/>
            <pc:sldMk cId="1617468546" sldId="341"/>
            <ac:picMk id="4" creationId="{642F0474-FB9B-09FD-5E4C-B5CF93814B8B}"/>
          </ac:picMkLst>
        </pc:picChg>
        <pc:cxnChg chg="add mod">
          <ac:chgData name="Котенков Игорь" userId="6c28c18daad1cd59" providerId="Windows Live" clId="Web-{5E89AE0A-3065-48A5-8B4A-1C6DB8F5D614}" dt="2023-03-26T14:37:34.337" v="1532" actId="1076"/>
          <ac:cxnSpMkLst>
            <pc:docMk/>
            <pc:sldMk cId="1617468546" sldId="341"/>
            <ac:cxnSpMk id="6" creationId="{6CD88F5D-6412-42D2-6516-035B2DFF0F6E}"/>
          </ac:cxnSpMkLst>
        </pc:cxnChg>
        <pc:cxnChg chg="add mod">
          <ac:chgData name="Котенков Игорь" userId="6c28c18daad1cd59" providerId="Windows Live" clId="Web-{5E89AE0A-3065-48A5-8B4A-1C6DB8F5D614}" dt="2023-03-26T14:37:34.337" v="1533" actId="1076"/>
          <ac:cxnSpMkLst>
            <pc:docMk/>
            <pc:sldMk cId="1617468546" sldId="341"/>
            <ac:cxnSpMk id="7" creationId="{914161AE-9D3E-D082-268A-DA108025AE62}"/>
          </ac:cxnSpMkLst>
        </pc:cxnChg>
        <pc:cxnChg chg="add mod">
          <ac:chgData name="Котенков Игорь" userId="6c28c18daad1cd59" providerId="Windows Live" clId="Web-{5E89AE0A-3065-48A5-8B4A-1C6DB8F5D614}" dt="2023-03-26T14:37:34.337" v="1534" actId="1076"/>
          <ac:cxnSpMkLst>
            <pc:docMk/>
            <pc:sldMk cId="1617468546" sldId="341"/>
            <ac:cxnSpMk id="8" creationId="{79DBC026-F3AB-F381-65E5-6D0667402F1F}"/>
          </ac:cxnSpMkLst>
        </pc:cxnChg>
        <pc:cxnChg chg="add mod">
          <ac:chgData name="Котенков Игорь" userId="6c28c18daad1cd59" providerId="Windows Live" clId="Web-{5E89AE0A-3065-48A5-8B4A-1C6DB8F5D614}" dt="2023-03-26T14:37:34.337" v="1535" actId="1076"/>
          <ac:cxnSpMkLst>
            <pc:docMk/>
            <pc:sldMk cId="1617468546" sldId="341"/>
            <ac:cxnSpMk id="9" creationId="{C25514A9-ADC0-7305-FABA-0119BFE7DC9C}"/>
          </ac:cxnSpMkLst>
        </pc:cxnChg>
        <pc:cxnChg chg="add mod">
          <ac:chgData name="Котенков Игорь" userId="6c28c18daad1cd59" providerId="Windows Live" clId="Web-{5E89AE0A-3065-48A5-8B4A-1C6DB8F5D614}" dt="2023-03-26T14:37:34.337" v="1536" actId="1076"/>
          <ac:cxnSpMkLst>
            <pc:docMk/>
            <pc:sldMk cId="1617468546" sldId="341"/>
            <ac:cxnSpMk id="10" creationId="{6D4C46FA-3D7B-8B28-3E7F-DB1DA33A7308}"/>
          </ac:cxnSpMkLst>
        </pc:cxnChg>
        <pc:cxnChg chg="add mod">
          <ac:chgData name="Котенков Игорь" userId="6c28c18daad1cd59" providerId="Windows Live" clId="Web-{5E89AE0A-3065-48A5-8B4A-1C6DB8F5D614}" dt="2023-03-26T14:37:34.353" v="1537" actId="1076"/>
          <ac:cxnSpMkLst>
            <pc:docMk/>
            <pc:sldMk cId="1617468546" sldId="341"/>
            <ac:cxnSpMk id="11" creationId="{06DF3A18-A0DF-904B-A5AE-97DC7864AE33}"/>
          </ac:cxnSpMkLst>
        </pc:cxnChg>
        <pc:cxnChg chg="add mod">
          <ac:chgData name="Котенков Игорь" userId="6c28c18daad1cd59" providerId="Windows Live" clId="Web-{5E89AE0A-3065-48A5-8B4A-1C6DB8F5D614}" dt="2023-03-26T14:37:55.307" v="1548" actId="14100"/>
          <ac:cxnSpMkLst>
            <pc:docMk/>
            <pc:sldMk cId="1617468546" sldId="341"/>
            <ac:cxnSpMk id="12" creationId="{1B4108EF-13DD-38C7-93A5-E27A26F41A16}"/>
          </ac:cxnSpMkLst>
        </pc:cxnChg>
        <pc:cxnChg chg="add mod">
          <ac:chgData name="Котенков Игорь" userId="6c28c18daad1cd59" providerId="Windows Live" clId="Web-{5E89AE0A-3065-48A5-8B4A-1C6DB8F5D614}" dt="2023-03-26T14:38:07.792" v="1552" actId="14100"/>
          <ac:cxnSpMkLst>
            <pc:docMk/>
            <pc:sldMk cId="1617468546" sldId="341"/>
            <ac:cxnSpMk id="14" creationId="{6654A6A6-B686-08E5-41BD-A143C6DF3D06}"/>
          </ac:cxnSpMkLst>
        </pc:cxnChg>
        <pc:cxnChg chg="add mod">
          <ac:chgData name="Котенков Игорь" userId="6c28c18daad1cd59" providerId="Windows Live" clId="Web-{5E89AE0A-3065-48A5-8B4A-1C6DB8F5D614}" dt="2023-03-26T14:38:23.323" v="1556" actId="14100"/>
          <ac:cxnSpMkLst>
            <pc:docMk/>
            <pc:sldMk cId="1617468546" sldId="341"/>
            <ac:cxnSpMk id="15" creationId="{04CB30F3-BFBD-7490-38DB-9BFD4CCD82C3}"/>
          </ac:cxnSpMkLst>
        </pc:cxnChg>
      </pc:sldChg>
      <pc:sldChg chg="addSp delSp modSp add replId">
        <pc:chgData name="Котенков Игорь" userId="6c28c18daad1cd59" providerId="Windows Live" clId="Web-{5E89AE0A-3065-48A5-8B4A-1C6DB8F5D614}" dt="2023-03-26T14:49:11.224" v="1682"/>
        <pc:sldMkLst>
          <pc:docMk/>
          <pc:sldMk cId="3350259197" sldId="342"/>
        </pc:sldMkLst>
        <pc:spChg chg="add mod">
          <ac:chgData name="Котенков Игорь" userId="6c28c18daad1cd59" providerId="Windows Live" clId="Web-{5E89AE0A-3065-48A5-8B4A-1C6DB8F5D614}" dt="2023-03-26T14:40:50.532" v="1604"/>
          <ac:spMkLst>
            <pc:docMk/>
            <pc:sldMk cId="3350259197" sldId="342"/>
            <ac:spMk id="5" creationId="{2CA7B22C-2D3D-873B-BD6C-8681FDEC7858}"/>
          </ac:spMkLst>
        </pc:spChg>
        <pc:cxnChg chg="del">
          <ac:chgData name="Котенков Игорь" userId="6c28c18daad1cd59" providerId="Windows Live" clId="Web-{5E89AE0A-3065-48A5-8B4A-1C6DB8F5D614}" dt="2023-03-26T14:40:11.765" v="1594"/>
          <ac:cxnSpMkLst>
            <pc:docMk/>
            <pc:sldMk cId="3350259197" sldId="342"/>
            <ac:cxnSpMk id="6" creationId="{6CD88F5D-6412-42D2-6516-035B2DFF0F6E}"/>
          </ac:cxnSpMkLst>
        </pc:cxnChg>
        <pc:cxnChg chg="mod">
          <ac:chgData name="Котенков Игорь" userId="6c28c18daad1cd59" providerId="Windows Live" clId="Web-{5E89AE0A-3065-48A5-8B4A-1C6DB8F5D614}" dt="2023-03-26T14:40:42.923" v="1602"/>
          <ac:cxnSpMkLst>
            <pc:docMk/>
            <pc:sldMk cId="3350259197" sldId="342"/>
            <ac:cxnSpMk id="7" creationId="{914161AE-9D3E-D082-268A-DA108025AE62}"/>
          </ac:cxnSpMkLst>
        </pc:cxnChg>
        <pc:cxnChg chg="add del">
          <ac:chgData name="Котенков Игорь" userId="6c28c18daad1cd59" providerId="Windows Live" clId="Web-{5E89AE0A-3065-48A5-8B4A-1C6DB8F5D614}" dt="2023-03-26T14:40:20.562" v="1596"/>
          <ac:cxnSpMkLst>
            <pc:docMk/>
            <pc:sldMk cId="3350259197" sldId="342"/>
            <ac:cxnSpMk id="8" creationId="{79DBC026-F3AB-F381-65E5-6D0667402F1F}"/>
          </ac:cxnSpMkLst>
        </pc:cxnChg>
        <pc:cxnChg chg="add del">
          <ac:chgData name="Котенков Игорь" userId="6c28c18daad1cd59" providerId="Windows Live" clId="Web-{5E89AE0A-3065-48A5-8B4A-1C6DB8F5D614}" dt="2023-03-26T14:40:30.094" v="1600"/>
          <ac:cxnSpMkLst>
            <pc:docMk/>
            <pc:sldMk cId="3350259197" sldId="342"/>
            <ac:cxnSpMk id="9" creationId="{C25514A9-ADC0-7305-FABA-0119BFE7DC9C}"/>
          </ac:cxnSpMkLst>
        </pc:cxnChg>
        <pc:cxnChg chg="add del">
          <ac:chgData name="Котенков Игорь" userId="6c28c18daad1cd59" providerId="Windows Live" clId="Web-{5E89AE0A-3065-48A5-8B4A-1C6DB8F5D614}" dt="2023-03-26T14:40:27.031" v="1599"/>
          <ac:cxnSpMkLst>
            <pc:docMk/>
            <pc:sldMk cId="3350259197" sldId="342"/>
            <ac:cxnSpMk id="10" creationId="{6D4C46FA-3D7B-8B28-3E7F-DB1DA33A7308}"/>
          </ac:cxnSpMkLst>
        </pc:cxnChg>
        <pc:cxnChg chg="add del">
          <ac:chgData name="Котенков Игорь" userId="6c28c18daad1cd59" providerId="Windows Live" clId="Web-{5E89AE0A-3065-48A5-8B4A-1C6DB8F5D614}" dt="2023-03-26T14:49:03.427" v="1680"/>
          <ac:cxnSpMkLst>
            <pc:docMk/>
            <pc:sldMk cId="3350259197" sldId="342"/>
            <ac:cxnSpMk id="17" creationId="{0C9934B4-CC7A-082C-6952-8CE09BC45CC6}"/>
          </ac:cxnSpMkLst>
        </pc:cxnChg>
        <pc:cxnChg chg="add">
          <ac:chgData name="Котенков Игорь" userId="6c28c18daad1cd59" providerId="Windows Live" clId="Web-{5E89AE0A-3065-48A5-8B4A-1C6DB8F5D614}" dt="2023-03-26T14:49:06.740" v="1681"/>
          <ac:cxnSpMkLst>
            <pc:docMk/>
            <pc:sldMk cId="3350259197" sldId="342"/>
            <ac:cxnSpMk id="19" creationId="{ECA23586-613D-DA88-42BA-AC0AB07FF1D2}"/>
          </ac:cxnSpMkLst>
        </pc:cxnChg>
        <pc:cxnChg chg="add">
          <ac:chgData name="Котенков Игорь" userId="6c28c18daad1cd59" providerId="Windows Live" clId="Web-{5E89AE0A-3065-48A5-8B4A-1C6DB8F5D614}" dt="2023-03-26T14:49:11.224" v="1682"/>
          <ac:cxnSpMkLst>
            <pc:docMk/>
            <pc:sldMk cId="3350259197" sldId="342"/>
            <ac:cxnSpMk id="21" creationId="{AD39518F-46AF-0F4E-194F-77B4FF139E39}"/>
          </ac:cxnSpMkLst>
        </pc:cxnChg>
      </pc:sldChg>
      <pc:sldChg chg="addSp delSp modSp add ord replId">
        <pc:chgData name="Котенков Игорь" userId="6c28c18daad1cd59" providerId="Windows Live" clId="Web-{5E89AE0A-3065-48A5-8B4A-1C6DB8F5D614}" dt="2023-03-26T14:42:22.802" v="1623" actId="1076"/>
        <pc:sldMkLst>
          <pc:docMk/>
          <pc:sldMk cId="1307240877" sldId="343"/>
        </pc:sldMkLst>
        <pc:spChg chg="add del mod">
          <ac:chgData name="Котенков Игорь" userId="6c28c18daad1cd59" providerId="Windows Live" clId="Web-{5E89AE0A-3065-48A5-8B4A-1C6DB8F5D614}" dt="2023-03-26T14:41:29.628" v="1608"/>
          <ac:spMkLst>
            <pc:docMk/>
            <pc:sldMk cId="1307240877" sldId="343"/>
            <ac:spMk id="5" creationId="{A9A8EA48-0F9D-01D7-3727-10CA0303E359}"/>
          </ac:spMkLst>
        </pc:spChg>
        <pc:picChg chg="del">
          <ac:chgData name="Котенков Игорь" userId="6c28c18daad1cd59" providerId="Windows Live" clId="Web-{5E89AE0A-3065-48A5-8B4A-1C6DB8F5D614}" dt="2023-03-26T14:41:27.675" v="1607"/>
          <ac:picMkLst>
            <pc:docMk/>
            <pc:sldMk cId="1307240877" sldId="343"/>
            <ac:picMk id="4" creationId="{642F0474-FB9B-09FD-5E4C-B5CF93814B8B}"/>
          </ac:picMkLst>
        </pc:picChg>
        <pc:picChg chg="add mod ord modCrop">
          <ac:chgData name="Котенков Игорь" userId="6c28c18daad1cd59" providerId="Windows Live" clId="Web-{5E89AE0A-3065-48A5-8B4A-1C6DB8F5D614}" dt="2023-03-26T14:41:58.098" v="1615" actId="1076"/>
          <ac:picMkLst>
            <pc:docMk/>
            <pc:sldMk cId="1307240877" sldId="343"/>
            <ac:picMk id="16" creationId="{54E6127C-34A6-6EBE-7C28-0ACBDF2D88B2}"/>
          </ac:picMkLst>
        </pc:picChg>
        <pc:cxnChg chg="mod">
          <ac:chgData name="Котенков Игорь" userId="6c28c18daad1cd59" providerId="Windows Live" clId="Web-{5E89AE0A-3065-48A5-8B4A-1C6DB8F5D614}" dt="2023-03-26T14:42:00.989" v="1616" actId="1076"/>
          <ac:cxnSpMkLst>
            <pc:docMk/>
            <pc:sldMk cId="1307240877" sldId="343"/>
            <ac:cxnSpMk id="6" creationId="{6CD88F5D-6412-42D2-6516-035B2DFF0F6E}"/>
          </ac:cxnSpMkLst>
        </pc:cxnChg>
        <pc:cxnChg chg="mod">
          <ac:chgData name="Котенков Игорь" userId="6c28c18daad1cd59" providerId="Windows Live" clId="Web-{5E89AE0A-3065-48A5-8B4A-1C6DB8F5D614}" dt="2023-03-26T14:42:03.160" v="1617" actId="1076"/>
          <ac:cxnSpMkLst>
            <pc:docMk/>
            <pc:sldMk cId="1307240877" sldId="343"/>
            <ac:cxnSpMk id="7" creationId="{914161AE-9D3E-D082-268A-DA108025AE62}"/>
          </ac:cxnSpMkLst>
        </pc:cxnChg>
        <pc:cxnChg chg="mod">
          <ac:chgData name="Котенков Игорь" userId="6c28c18daad1cd59" providerId="Windows Live" clId="Web-{5E89AE0A-3065-48A5-8B4A-1C6DB8F5D614}" dt="2023-03-26T14:42:05.535" v="1618" actId="1076"/>
          <ac:cxnSpMkLst>
            <pc:docMk/>
            <pc:sldMk cId="1307240877" sldId="343"/>
            <ac:cxnSpMk id="8" creationId="{79DBC026-F3AB-F381-65E5-6D0667402F1F}"/>
          </ac:cxnSpMkLst>
        </pc:cxnChg>
        <pc:cxnChg chg="mod">
          <ac:chgData name="Котенков Игорь" userId="6c28c18daad1cd59" providerId="Windows Live" clId="Web-{5E89AE0A-3065-48A5-8B4A-1C6DB8F5D614}" dt="2023-03-26T14:42:22.802" v="1623" actId="1076"/>
          <ac:cxnSpMkLst>
            <pc:docMk/>
            <pc:sldMk cId="1307240877" sldId="343"/>
            <ac:cxnSpMk id="9" creationId="{C25514A9-ADC0-7305-FABA-0119BFE7DC9C}"/>
          </ac:cxnSpMkLst>
        </pc:cxnChg>
        <pc:cxnChg chg="mod">
          <ac:chgData name="Котенков Игорь" userId="6c28c18daad1cd59" providerId="Windows Live" clId="Web-{5E89AE0A-3065-48A5-8B4A-1C6DB8F5D614}" dt="2023-03-26T14:42:19.787" v="1622" actId="1076"/>
          <ac:cxnSpMkLst>
            <pc:docMk/>
            <pc:sldMk cId="1307240877" sldId="343"/>
            <ac:cxnSpMk id="10" creationId="{6D4C46FA-3D7B-8B28-3E7F-DB1DA33A7308}"/>
          </ac:cxnSpMkLst>
        </pc:cxnChg>
        <pc:cxnChg chg="mod">
          <ac:chgData name="Котенков Игорь" userId="6c28c18daad1cd59" providerId="Windows Live" clId="Web-{5E89AE0A-3065-48A5-8B4A-1C6DB8F5D614}" dt="2023-03-26T14:42:14.723" v="1621" actId="1076"/>
          <ac:cxnSpMkLst>
            <pc:docMk/>
            <pc:sldMk cId="1307240877" sldId="343"/>
            <ac:cxnSpMk id="11" creationId="{06DF3A18-A0DF-904B-A5AE-97DC7864AE33}"/>
          </ac:cxnSpMkLst>
        </pc:cxnChg>
      </pc:sldChg>
      <pc:sldChg chg="addSp delSp modSp add replId">
        <pc:chgData name="Котенков Игорь" userId="6c28c18daad1cd59" providerId="Windows Live" clId="Web-{5E89AE0A-3065-48A5-8B4A-1C6DB8F5D614}" dt="2023-03-26T15:28:49.744" v="1838"/>
        <pc:sldMkLst>
          <pc:docMk/>
          <pc:sldMk cId="763587594" sldId="344"/>
        </pc:sldMkLst>
        <pc:spChg chg="add del mod">
          <ac:chgData name="Котенков Игорь" userId="6c28c18daad1cd59" providerId="Windows Live" clId="Web-{5E89AE0A-3065-48A5-8B4A-1C6DB8F5D614}" dt="2023-03-26T14:43:28.543" v="1629"/>
          <ac:spMkLst>
            <pc:docMk/>
            <pc:sldMk cId="763587594" sldId="344"/>
            <ac:spMk id="5" creationId="{60C5BBB1-6603-3B7C-EE3F-0404A6E851EE}"/>
          </ac:spMkLst>
        </pc:spChg>
        <pc:picChg chg="add mod ord">
          <ac:chgData name="Котенков Игорь" userId="6c28c18daad1cd59" providerId="Windows Live" clId="Web-{5E89AE0A-3065-48A5-8B4A-1C6DB8F5D614}" dt="2023-03-26T14:43:35.664" v="1631" actId="1076"/>
          <ac:picMkLst>
            <pc:docMk/>
            <pc:sldMk cId="763587594" sldId="344"/>
            <ac:picMk id="3" creationId="{ECE7DA65-4D07-FC14-10CE-EA3D02E2C2AC}"/>
          </ac:picMkLst>
        </pc:picChg>
        <pc:picChg chg="del">
          <ac:chgData name="Котенков Игорь" userId="6c28c18daad1cd59" providerId="Windows Live" clId="Web-{5E89AE0A-3065-48A5-8B4A-1C6DB8F5D614}" dt="2023-03-26T14:43:08.616" v="1626"/>
          <ac:picMkLst>
            <pc:docMk/>
            <pc:sldMk cId="763587594" sldId="344"/>
            <ac:picMk id="16" creationId="{54E6127C-34A6-6EBE-7C28-0ACBDF2D88B2}"/>
          </ac:picMkLst>
        </pc:picChg>
        <pc:picChg chg="add del mod">
          <ac:chgData name="Котенков Игорь" userId="6c28c18daad1cd59" providerId="Windows Live" clId="Web-{5E89AE0A-3065-48A5-8B4A-1C6DB8F5D614}" dt="2023-03-26T15:28:49.744" v="1838"/>
          <ac:picMkLst>
            <pc:docMk/>
            <pc:sldMk cId="763587594" sldId="344"/>
            <ac:picMk id="19" creationId="{89B391C6-2844-82A3-0C81-3EB30CB20137}"/>
          </ac:picMkLst>
        </pc:picChg>
        <pc:cxnChg chg="mod">
          <ac:chgData name="Котенков Игорь" userId="6c28c18daad1cd59" providerId="Windows Live" clId="Web-{5E89AE0A-3065-48A5-8B4A-1C6DB8F5D614}" dt="2023-03-26T14:43:39.742" v="1632" actId="1076"/>
          <ac:cxnSpMkLst>
            <pc:docMk/>
            <pc:sldMk cId="763587594" sldId="344"/>
            <ac:cxnSpMk id="6" creationId="{6CD88F5D-6412-42D2-6516-035B2DFF0F6E}"/>
          </ac:cxnSpMkLst>
        </pc:cxnChg>
        <pc:cxnChg chg="mod">
          <ac:chgData name="Котенков Игорь" userId="6c28c18daad1cd59" providerId="Windows Live" clId="Web-{5E89AE0A-3065-48A5-8B4A-1C6DB8F5D614}" dt="2023-03-26T14:45:03.855" v="1642" actId="14100"/>
          <ac:cxnSpMkLst>
            <pc:docMk/>
            <pc:sldMk cId="763587594" sldId="344"/>
            <ac:cxnSpMk id="7" creationId="{914161AE-9D3E-D082-268A-DA108025AE62}"/>
          </ac:cxnSpMkLst>
        </pc:cxnChg>
        <pc:cxnChg chg="mod">
          <ac:chgData name="Котенков Игорь" userId="6c28c18daad1cd59" providerId="Windows Live" clId="Web-{5E89AE0A-3065-48A5-8B4A-1C6DB8F5D614}" dt="2023-03-26T14:44:12.400" v="1641" actId="1076"/>
          <ac:cxnSpMkLst>
            <pc:docMk/>
            <pc:sldMk cId="763587594" sldId="344"/>
            <ac:cxnSpMk id="8" creationId="{79DBC026-F3AB-F381-65E5-6D0667402F1F}"/>
          </ac:cxnSpMkLst>
        </pc:cxnChg>
        <pc:cxnChg chg="mod">
          <ac:chgData name="Котенков Игорь" userId="6c28c18daad1cd59" providerId="Windows Live" clId="Web-{5E89AE0A-3065-48A5-8B4A-1C6DB8F5D614}" dt="2023-03-26T14:43:45.102" v="1634" actId="1076"/>
          <ac:cxnSpMkLst>
            <pc:docMk/>
            <pc:sldMk cId="763587594" sldId="344"/>
            <ac:cxnSpMk id="9" creationId="{C25514A9-ADC0-7305-FABA-0119BFE7DC9C}"/>
          </ac:cxnSpMkLst>
        </pc:cxnChg>
        <pc:cxnChg chg="mod">
          <ac:chgData name="Котенков Игорь" userId="6c28c18daad1cd59" providerId="Windows Live" clId="Web-{5E89AE0A-3065-48A5-8B4A-1C6DB8F5D614}" dt="2023-03-26T14:44:00.056" v="1637" actId="14100"/>
          <ac:cxnSpMkLst>
            <pc:docMk/>
            <pc:sldMk cId="763587594" sldId="344"/>
            <ac:cxnSpMk id="10" creationId="{6D4C46FA-3D7B-8B28-3E7F-DB1DA33A7308}"/>
          </ac:cxnSpMkLst>
        </pc:cxnChg>
        <pc:cxnChg chg="mod">
          <ac:chgData name="Котенков Игорь" userId="6c28c18daad1cd59" providerId="Windows Live" clId="Web-{5E89AE0A-3065-48A5-8B4A-1C6DB8F5D614}" dt="2023-03-26T14:44:09.712" v="1640" actId="1076"/>
          <ac:cxnSpMkLst>
            <pc:docMk/>
            <pc:sldMk cId="763587594" sldId="344"/>
            <ac:cxnSpMk id="11" creationId="{06DF3A18-A0DF-904B-A5AE-97DC7864AE33}"/>
          </ac:cxnSpMkLst>
        </pc:cxnChg>
        <pc:cxnChg chg="add del">
          <ac:chgData name="Котенков Игорь" userId="6c28c18daad1cd59" providerId="Windows Live" clId="Web-{5E89AE0A-3065-48A5-8B4A-1C6DB8F5D614}" dt="2023-03-26T14:48:55.349" v="1678"/>
          <ac:cxnSpMkLst>
            <pc:docMk/>
            <pc:sldMk cId="763587594" sldId="344"/>
            <ac:cxnSpMk id="18" creationId="{D80F837B-425C-C01A-6A9E-A49D1A27F09D}"/>
          </ac:cxnSpMkLst>
        </pc:cxnChg>
      </pc:sldChg>
      <pc:sldChg chg="addSp delSp modSp add replId">
        <pc:chgData name="Котенков Игорь" userId="6c28c18daad1cd59" providerId="Windows Live" clId="Web-{5E89AE0A-3065-48A5-8B4A-1C6DB8F5D614}" dt="2023-03-26T22:05:57.255" v="2873" actId="20577"/>
        <pc:sldMkLst>
          <pc:docMk/>
          <pc:sldMk cId="2577358069" sldId="345"/>
        </pc:sldMkLst>
        <pc:spChg chg="mod">
          <ac:chgData name="Котенков Игорь" userId="6c28c18daad1cd59" providerId="Windows Live" clId="Web-{5E89AE0A-3065-48A5-8B4A-1C6DB8F5D614}" dt="2023-03-26T15:29:17.214" v="1855" actId="1076"/>
          <ac:spMkLst>
            <pc:docMk/>
            <pc:sldMk cId="2577358069" sldId="345"/>
            <ac:spMk id="2" creationId="{CE34563A-40C5-84BA-C4AD-BF959BCEAE28}"/>
          </ac:spMkLst>
        </pc:spChg>
        <pc:spChg chg="add mod">
          <ac:chgData name="Котенков Игорь" userId="6c28c18daad1cd59" providerId="Windows Live" clId="Web-{5E89AE0A-3065-48A5-8B4A-1C6DB8F5D614}" dt="2023-03-26T22:05:57.255" v="2873" actId="20577"/>
          <ac:spMkLst>
            <pc:docMk/>
            <pc:sldMk cId="2577358069" sldId="345"/>
            <ac:spMk id="3" creationId="{5B271391-62E8-9B6B-90AC-8BFE54F2B8D4}"/>
          </ac:spMkLst>
        </pc:spChg>
        <pc:spChg chg="del">
          <ac:chgData name="Котенков Игорь" userId="6c28c18daad1cd59" providerId="Windows Live" clId="Web-{5E89AE0A-3065-48A5-8B4A-1C6DB8F5D614}" dt="2023-03-26T15:28:55.151" v="1842"/>
          <ac:spMkLst>
            <pc:docMk/>
            <pc:sldMk cId="2577358069" sldId="345"/>
            <ac:spMk id="13" creationId="{85418402-88D4-0852-5D12-54DBD0BC4DB6}"/>
          </ac:spMkLst>
        </pc:spChg>
        <pc:picChg chg="del">
          <ac:chgData name="Котенков Игорь" userId="6c28c18daad1cd59" providerId="Windows Live" clId="Web-{5E89AE0A-3065-48A5-8B4A-1C6DB8F5D614}" dt="2023-03-26T15:28:52.213" v="1839"/>
          <ac:picMkLst>
            <pc:docMk/>
            <pc:sldMk cId="2577358069" sldId="345"/>
            <ac:picMk id="3" creationId="{ECE7DA65-4D07-FC14-10CE-EA3D02E2C2AC}"/>
          </ac:picMkLst>
        </pc:picChg>
        <pc:picChg chg="add mod">
          <ac:chgData name="Котенков Игорь" userId="6c28c18daad1cd59" providerId="Windows Live" clId="Web-{5E89AE0A-3065-48A5-8B4A-1C6DB8F5D614}" dt="2023-03-26T19:49:17.280" v="2121" actId="1076"/>
          <ac:picMkLst>
            <pc:docMk/>
            <pc:sldMk cId="2577358069" sldId="345"/>
            <ac:picMk id="5" creationId="{566AFA66-16D7-870F-57CE-205377C2AE8A}"/>
          </ac:picMkLst>
        </pc:picChg>
        <pc:picChg chg="mod">
          <ac:chgData name="Котенков Игорь" userId="6c28c18daad1cd59" providerId="Windows Live" clId="Web-{5E89AE0A-3065-48A5-8B4A-1C6DB8F5D614}" dt="2023-03-26T19:48:58.966" v="2118" actId="14100"/>
          <ac:picMkLst>
            <pc:docMk/>
            <pc:sldMk cId="2577358069" sldId="345"/>
            <ac:picMk id="19" creationId="{89B391C6-2844-82A3-0C81-3EB30CB20137}"/>
          </ac:picMkLst>
        </pc:picChg>
        <pc:cxnChg chg="del">
          <ac:chgData name="Котенков Игорь" userId="6c28c18daad1cd59" providerId="Windows Live" clId="Web-{5E89AE0A-3065-48A5-8B4A-1C6DB8F5D614}" dt="2023-03-26T15:28:57.291" v="1844"/>
          <ac:cxnSpMkLst>
            <pc:docMk/>
            <pc:sldMk cId="2577358069" sldId="345"/>
            <ac:cxnSpMk id="6" creationId="{6CD88F5D-6412-42D2-6516-035B2DFF0F6E}"/>
          </ac:cxnSpMkLst>
        </pc:cxnChg>
        <pc:cxnChg chg="del">
          <ac:chgData name="Котенков Игорь" userId="6c28c18daad1cd59" providerId="Windows Live" clId="Web-{5E89AE0A-3065-48A5-8B4A-1C6DB8F5D614}" dt="2023-03-26T15:28:57.979" v="1845"/>
          <ac:cxnSpMkLst>
            <pc:docMk/>
            <pc:sldMk cId="2577358069" sldId="345"/>
            <ac:cxnSpMk id="7" creationId="{914161AE-9D3E-D082-268A-DA108025AE62}"/>
          </ac:cxnSpMkLst>
        </pc:cxnChg>
        <pc:cxnChg chg="del">
          <ac:chgData name="Котенков Игорь" userId="6c28c18daad1cd59" providerId="Windows Live" clId="Web-{5E89AE0A-3065-48A5-8B4A-1C6DB8F5D614}" dt="2023-03-26T15:29:02.198" v="1847"/>
          <ac:cxnSpMkLst>
            <pc:docMk/>
            <pc:sldMk cId="2577358069" sldId="345"/>
            <ac:cxnSpMk id="8" creationId="{79DBC026-F3AB-F381-65E5-6D0667402F1F}"/>
          </ac:cxnSpMkLst>
        </pc:cxnChg>
        <pc:cxnChg chg="del">
          <ac:chgData name="Котенков Игорь" userId="6c28c18daad1cd59" providerId="Windows Live" clId="Web-{5E89AE0A-3065-48A5-8B4A-1C6DB8F5D614}" dt="2023-03-26T15:29:03.620" v="1848"/>
          <ac:cxnSpMkLst>
            <pc:docMk/>
            <pc:sldMk cId="2577358069" sldId="345"/>
            <ac:cxnSpMk id="9" creationId="{C25514A9-ADC0-7305-FABA-0119BFE7DC9C}"/>
          </ac:cxnSpMkLst>
        </pc:cxnChg>
        <pc:cxnChg chg="del">
          <ac:chgData name="Котенков Игорь" userId="6c28c18daad1cd59" providerId="Windows Live" clId="Web-{5E89AE0A-3065-48A5-8B4A-1C6DB8F5D614}" dt="2023-03-26T15:29:07.136" v="1850"/>
          <ac:cxnSpMkLst>
            <pc:docMk/>
            <pc:sldMk cId="2577358069" sldId="345"/>
            <ac:cxnSpMk id="10" creationId="{6D4C46FA-3D7B-8B28-3E7F-DB1DA33A7308}"/>
          </ac:cxnSpMkLst>
        </pc:cxnChg>
        <pc:cxnChg chg="del">
          <ac:chgData name="Котенков Игорь" userId="6c28c18daad1cd59" providerId="Windows Live" clId="Web-{5E89AE0A-3065-48A5-8B4A-1C6DB8F5D614}" dt="2023-03-26T15:29:08.604" v="1851"/>
          <ac:cxnSpMkLst>
            <pc:docMk/>
            <pc:sldMk cId="2577358069" sldId="345"/>
            <ac:cxnSpMk id="11" creationId="{06DF3A18-A0DF-904B-A5AE-97DC7864AE33}"/>
          </ac:cxnSpMkLst>
        </pc:cxnChg>
        <pc:cxnChg chg="del">
          <ac:chgData name="Котенков Игорь" userId="6c28c18daad1cd59" providerId="Windows Live" clId="Web-{5E89AE0A-3065-48A5-8B4A-1C6DB8F5D614}" dt="2023-03-26T15:28:55.166" v="1843"/>
          <ac:cxnSpMkLst>
            <pc:docMk/>
            <pc:sldMk cId="2577358069" sldId="345"/>
            <ac:cxnSpMk id="12" creationId="{1B4108EF-13DD-38C7-93A5-E27A26F41A16}"/>
          </ac:cxnSpMkLst>
        </pc:cxnChg>
        <pc:cxnChg chg="del">
          <ac:chgData name="Котенков Игорь" userId="6c28c18daad1cd59" providerId="Windows Live" clId="Web-{5E89AE0A-3065-48A5-8B4A-1C6DB8F5D614}" dt="2023-03-26T15:28:55.151" v="1841"/>
          <ac:cxnSpMkLst>
            <pc:docMk/>
            <pc:sldMk cId="2577358069" sldId="345"/>
            <ac:cxnSpMk id="14" creationId="{6654A6A6-B686-08E5-41BD-A143C6DF3D06}"/>
          </ac:cxnSpMkLst>
        </pc:cxnChg>
        <pc:cxnChg chg="del">
          <ac:chgData name="Котенков Игорь" userId="6c28c18daad1cd59" providerId="Windows Live" clId="Web-{5E89AE0A-3065-48A5-8B4A-1C6DB8F5D614}" dt="2023-03-26T15:28:55.151" v="1840"/>
          <ac:cxnSpMkLst>
            <pc:docMk/>
            <pc:sldMk cId="2577358069" sldId="345"/>
            <ac:cxnSpMk id="15" creationId="{04CB30F3-BFBD-7490-38DB-9BFD4CCD82C3}"/>
          </ac:cxnSpMkLst>
        </pc:cxnChg>
      </pc:sldChg>
      <pc:sldChg chg="addSp delSp modSp add replId">
        <pc:chgData name="Котенков Игорь" userId="6c28c18daad1cd59" providerId="Windows Live" clId="Web-{5E89AE0A-3065-48A5-8B4A-1C6DB8F5D614}" dt="2023-03-26T19:01:31.031" v="1962" actId="1076"/>
        <pc:sldMkLst>
          <pc:docMk/>
          <pc:sldMk cId="51029642" sldId="346"/>
        </pc:sldMkLst>
        <pc:spChg chg="add mod">
          <ac:chgData name="Котенков Игорь" userId="6c28c18daad1cd59" providerId="Windows Live" clId="Web-{5E89AE0A-3065-48A5-8B4A-1C6DB8F5D614}" dt="2023-03-26T19:00:55.655" v="1956" actId="20577"/>
          <ac:spMkLst>
            <pc:docMk/>
            <pc:sldMk cId="51029642" sldId="346"/>
            <ac:spMk id="6" creationId="{98AFD902-FB7A-B28E-BC3E-B76FF4E5E911}"/>
          </ac:spMkLst>
        </pc:spChg>
        <pc:spChg chg="add mod">
          <ac:chgData name="Котенков Игорь" userId="6c28c18daad1cd59" providerId="Windows Live" clId="Web-{5E89AE0A-3065-48A5-8B4A-1C6DB8F5D614}" dt="2023-03-26T19:01:31.031" v="1962" actId="1076"/>
          <ac:spMkLst>
            <pc:docMk/>
            <pc:sldMk cId="51029642" sldId="346"/>
            <ac:spMk id="8" creationId="{BA8BC703-6FE0-D7FA-D2D6-94A78FE388FD}"/>
          </ac:spMkLst>
        </pc:spChg>
        <pc:spChg chg="del mod">
          <ac:chgData name="Котенков Игорь" userId="6c28c18daad1cd59" providerId="Windows Live" clId="Web-{5E89AE0A-3065-48A5-8B4A-1C6DB8F5D614}" dt="2023-03-26T18:39:01.555" v="1864"/>
          <ac:spMkLst>
            <pc:docMk/>
            <pc:sldMk cId="51029642" sldId="346"/>
            <ac:spMk id="9" creationId="{6AB69985-CE76-461D-B887-D81438F2304B}"/>
          </ac:spMkLst>
        </pc:spChg>
        <pc:spChg chg="add mod">
          <ac:chgData name="Котенков Игорь" userId="6c28c18daad1cd59" providerId="Windows Live" clId="Web-{5E89AE0A-3065-48A5-8B4A-1C6DB8F5D614}" dt="2023-03-26T19:00:47.107" v="1954" actId="1076"/>
          <ac:spMkLst>
            <pc:docMk/>
            <pc:sldMk cId="51029642" sldId="346"/>
            <ac:spMk id="9" creationId="{A28795A3-9966-3280-16EB-3E53DCED4464}"/>
          </ac:spMkLst>
        </pc:spChg>
        <pc:spChg chg="add mod">
          <ac:chgData name="Котенков Игорь" userId="6c28c18daad1cd59" providerId="Windows Live" clId="Web-{5E89AE0A-3065-48A5-8B4A-1C6DB8F5D614}" dt="2023-03-26T19:01:13.811" v="1959" actId="1076"/>
          <ac:spMkLst>
            <pc:docMk/>
            <pc:sldMk cId="51029642" sldId="346"/>
            <ac:spMk id="11" creationId="{0D29271C-B3F9-FE4D-8ADA-DF9527F80EC3}"/>
          </ac:spMkLst>
        </pc:spChg>
      </pc:sldChg>
      <pc:sldChg chg="addSp delSp modSp add replId">
        <pc:chgData name="Котенков Игорь" userId="6c28c18daad1cd59" providerId="Windows Live" clId="Web-{5E89AE0A-3065-48A5-8B4A-1C6DB8F5D614}" dt="2023-03-26T20:04:18.011" v="2247" actId="20577"/>
        <pc:sldMkLst>
          <pc:docMk/>
          <pc:sldMk cId="1182733991" sldId="347"/>
        </pc:sldMkLst>
        <pc:spChg chg="mod">
          <ac:chgData name="Котенков Игорь" userId="6c28c18daad1cd59" providerId="Windows Live" clId="Web-{5E89AE0A-3065-48A5-8B4A-1C6DB8F5D614}" dt="2023-03-26T20:04:18.011" v="2247" actId="20577"/>
          <ac:spMkLst>
            <pc:docMk/>
            <pc:sldMk cId="1182733991" sldId="347"/>
            <ac:spMk id="2" creationId="{1456A786-26E1-4D1F-84D2-6571A1BA93C4}"/>
          </ac:spMkLst>
        </pc:spChg>
        <pc:spChg chg="mod">
          <ac:chgData name="Котенков Игорь" userId="6c28c18daad1cd59" providerId="Windows Live" clId="Web-{5E89AE0A-3065-48A5-8B4A-1C6DB8F5D614}" dt="2023-03-26T20:03:00.446" v="2237" actId="20577"/>
          <ac:spMkLst>
            <pc:docMk/>
            <pc:sldMk cId="1182733991" sldId="347"/>
            <ac:spMk id="3" creationId="{77DF26F1-6AD8-40C5-BF00-00F494D39F8C}"/>
          </ac:spMkLst>
        </pc:spChg>
        <pc:spChg chg="del">
          <ac:chgData name="Котенков Игорь" userId="6c28c18daad1cd59" providerId="Windows Live" clId="Web-{5E89AE0A-3065-48A5-8B4A-1C6DB8F5D614}" dt="2023-03-26T19:39:20.651" v="2043"/>
          <ac:spMkLst>
            <pc:docMk/>
            <pc:sldMk cId="1182733991" sldId="347"/>
            <ac:spMk id="6" creationId="{8B118DAA-55F4-FB39-F725-C0D2F31EE7B0}"/>
          </ac:spMkLst>
        </pc:spChg>
        <pc:spChg chg="add mod">
          <ac:chgData name="Котенков Игорь" userId="6c28c18daad1cd59" providerId="Windows Live" clId="Web-{5E89AE0A-3065-48A5-8B4A-1C6DB8F5D614}" dt="2023-03-26T19:45:29.107" v="2089" actId="1076"/>
          <ac:spMkLst>
            <pc:docMk/>
            <pc:sldMk cId="1182733991" sldId="347"/>
            <ac:spMk id="7" creationId="{39957FFF-1A84-F1F7-6A6B-DF5386B7EDAA}"/>
          </ac:spMkLst>
        </pc:spChg>
        <pc:picChg chg="del">
          <ac:chgData name="Котенков Игорь" userId="6c28c18daad1cd59" providerId="Windows Live" clId="Web-{5E89AE0A-3065-48A5-8B4A-1C6DB8F5D614}" dt="2023-03-26T19:39:18.245" v="2042"/>
          <ac:picMkLst>
            <pc:docMk/>
            <pc:sldMk cId="1182733991" sldId="347"/>
            <ac:picMk id="4" creationId="{5ABAD5A0-741E-42EC-A025-D9C1389180B8}"/>
          </ac:picMkLst>
        </pc:picChg>
        <pc:picChg chg="add mod">
          <ac:chgData name="Котенков Игорь" userId="6c28c18daad1cd59" providerId="Windows Live" clId="Web-{5E89AE0A-3065-48A5-8B4A-1C6DB8F5D614}" dt="2023-03-26T19:39:59.106" v="2052" actId="1076"/>
          <ac:picMkLst>
            <pc:docMk/>
            <pc:sldMk cId="1182733991" sldId="347"/>
            <ac:picMk id="5" creationId="{D56DAD46-B9F2-3755-005B-71E02679E1CC}"/>
          </ac:picMkLst>
        </pc:picChg>
        <pc:picChg chg="add mod">
          <ac:chgData name="Котенков Игорь" userId="6c28c18daad1cd59" providerId="Windows Live" clId="Web-{5E89AE0A-3065-48A5-8B4A-1C6DB8F5D614}" dt="2023-03-26T19:45:42.827" v="2091" actId="1076"/>
          <ac:picMkLst>
            <pc:docMk/>
            <pc:sldMk cId="1182733991" sldId="347"/>
            <ac:picMk id="9" creationId="{9B9E4968-849C-283F-9331-3E79F3209920}"/>
          </ac:picMkLst>
        </pc:picChg>
      </pc:sldChg>
      <pc:sldChg chg="addSp delSp modSp new">
        <pc:chgData name="Котенков Игорь" userId="6c28c18daad1cd59" providerId="Windows Live" clId="Web-{5E89AE0A-3065-48A5-8B4A-1C6DB8F5D614}" dt="2023-03-26T20:04:20.308" v="2249" actId="20577"/>
        <pc:sldMkLst>
          <pc:docMk/>
          <pc:sldMk cId="1357668335" sldId="348"/>
        </pc:sldMkLst>
        <pc:spChg chg="mod">
          <ac:chgData name="Котенков Игорь" userId="6c28c18daad1cd59" providerId="Windows Live" clId="Web-{5E89AE0A-3065-48A5-8B4A-1C6DB8F5D614}" dt="2023-03-26T20:04:20.308" v="2249" actId="20577"/>
          <ac:spMkLst>
            <pc:docMk/>
            <pc:sldMk cId="1357668335" sldId="348"/>
            <ac:spMk id="2" creationId="{1624E36A-B880-E354-78EA-BA332B5BF62B}"/>
          </ac:spMkLst>
        </pc:spChg>
        <pc:spChg chg="del">
          <ac:chgData name="Котенков Игорь" userId="6c28c18daad1cd59" providerId="Windows Live" clId="Web-{5E89AE0A-3065-48A5-8B4A-1C6DB8F5D614}" dt="2023-03-26T19:51:13.676" v="2123"/>
          <ac:spMkLst>
            <pc:docMk/>
            <pc:sldMk cId="1357668335" sldId="348"/>
            <ac:spMk id="3" creationId="{1B795502-C114-E032-BDCB-73317A4DFCD5}"/>
          </ac:spMkLst>
        </pc:spChg>
        <pc:spChg chg="add mod">
          <ac:chgData name="Котенков Игорь" userId="6c28c18daad1cd59" providerId="Windows Live" clId="Web-{5E89AE0A-3065-48A5-8B4A-1C6DB8F5D614}" dt="2023-03-26T19:52:35.069" v="2138" actId="1076"/>
          <ac:spMkLst>
            <pc:docMk/>
            <pc:sldMk cId="1357668335" sldId="348"/>
            <ac:spMk id="6" creationId="{16B67697-26BF-0B09-7885-6079944CC154}"/>
          </ac:spMkLst>
        </pc:spChg>
        <pc:spChg chg="add mod">
          <ac:chgData name="Котенков Игорь" userId="6c28c18daad1cd59" providerId="Windows Live" clId="Web-{5E89AE0A-3065-48A5-8B4A-1C6DB8F5D614}" dt="2023-03-26T19:52:48.600" v="2141" actId="1076"/>
          <ac:spMkLst>
            <pc:docMk/>
            <pc:sldMk cId="1357668335" sldId="348"/>
            <ac:spMk id="7" creationId="{2146105C-AF10-CE1F-7F19-FFCB6391BDEA}"/>
          </ac:spMkLst>
        </pc:spChg>
        <pc:spChg chg="add mod">
          <ac:chgData name="Котенков Игорь" userId="6c28c18daad1cd59" providerId="Windows Live" clId="Web-{5E89AE0A-3065-48A5-8B4A-1C6DB8F5D614}" dt="2023-03-26T19:57:27.941" v="2207" actId="20577"/>
          <ac:spMkLst>
            <pc:docMk/>
            <pc:sldMk cId="1357668335" sldId="348"/>
            <ac:spMk id="8" creationId="{2315E894-1847-4C25-F62D-F29DD69324A0}"/>
          </ac:spMkLst>
        </pc:spChg>
        <pc:spChg chg="add mod">
          <ac:chgData name="Котенков Игорь" userId="6c28c18daad1cd59" providerId="Windows Live" clId="Web-{5E89AE0A-3065-48A5-8B4A-1C6DB8F5D614}" dt="2023-03-26T19:57:24.081" v="2200" actId="14100"/>
          <ac:spMkLst>
            <pc:docMk/>
            <pc:sldMk cId="1357668335" sldId="348"/>
            <ac:spMk id="9" creationId="{9A2CCCD5-700B-ECE9-A6A0-8167FC026B49}"/>
          </ac:spMkLst>
        </pc:spChg>
        <pc:picChg chg="add mod ord modCrop">
          <ac:chgData name="Котенков Игорь" userId="6c28c18daad1cd59" providerId="Windows Live" clId="Web-{5E89AE0A-3065-48A5-8B4A-1C6DB8F5D614}" dt="2023-03-26T19:51:57.818" v="2132" actId="1076"/>
          <ac:picMkLst>
            <pc:docMk/>
            <pc:sldMk cId="1357668335" sldId="348"/>
            <ac:picMk id="4" creationId="{0A822A53-957E-AA36-2379-8EDA506CB75B}"/>
          </ac:picMkLst>
        </pc:picChg>
      </pc:sldChg>
      <pc:sldChg chg="addSp modSp add replId">
        <pc:chgData name="Котенков Игорь" userId="6c28c18daad1cd59" providerId="Windows Live" clId="Web-{5E89AE0A-3065-48A5-8B4A-1C6DB8F5D614}" dt="2023-03-26T20:04:01.901" v="2243" actId="14100"/>
        <pc:sldMkLst>
          <pc:docMk/>
          <pc:sldMk cId="2525292224" sldId="349"/>
        </pc:sldMkLst>
        <pc:spChg chg="mod">
          <ac:chgData name="Котенков Игорь" userId="6c28c18daad1cd59" providerId="Windows Live" clId="Web-{5E89AE0A-3065-48A5-8B4A-1C6DB8F5D614}" dt="2023-03-26T20:03:41.448" v="2239" actId="20577"/>
          <ac:spMkLst>
            <pc:docMk/>
            <pc:sldMk cId="2525292224" sldId="349"/>
            <ac:spMk id="8" creationId="{BA8BC703-6FE0-D7FA-D2D6-94A78FE388FD}"/>
          </ac:spMkLst>
        </pc:spChg>
        <pc:spChg chg="add mod">
          <ac:chgData name="Котенков Игорь" userId="6c28c18daad1cd59" providerId="Windows Live" clId="Web-{5E89AE0A-3065-48A5-8B4A-1C6DB8F5D614}" dt="2023-03-26T20:04:01.901" v="2243" actId="14100"/>
          <ac:spMkLst>
            <pc:docMk/>
            <pc:sldMk cId="2525292224" sldId="349"/>
            <ac:spMk id="12" creationId="{C2F551F1-1613-F993-D43B-FC09243F7FEA}"/>
          </ac:spMkLst>
        </pc:spChg>
      </pc:sldChg>
      <pc:sldChg chg="add del replId">
        <pc:chgData name="Котенков Игорь" userId="6c28c18daad1cd59" providerId="Windows Live" clId="Web-{5E89AE0A-3065-48A5-8B4A-1C6DB8F5D614}" dt="2023-03-26T19:59:56.800" v="2209"/>
        <pc:sldMkLst>
          <pc:docMk/>
          <pc:sldMk cId="2955835063" sldId="349"/>
        </pc:sldMkLst>
      </pc:sldChg>
      <pc:sldChg chg="addSp modSp add replId">
        <pc:chgData name="Котенков Игорь" userId="6c28c18daad1cd59" providerId="Windows Live" clId="Web-{5E89AE0A-3065-48A5-8B4A-1C6DB8F5D614}" dt="2023-03-26T20:32:04.619" v="2528" actId="20577"/>
        <pc:sldMkLst>
          <pc:docMk/>
          <pc:sldMk cId="1232280342" sldId="350"/>
        </pc:sldMkLst>
        <pc:spChg chg="add mod">
          <ac:chgData name="Котенков Игорь" userId="6c28c18daad1cd59" providerId="Windows Live" clId="Web-{5E89AE0A-3065-48A5-8B4A-1C6DB8F5D614}" dt="2023-03-26T20:22:43.843" v="2475" actId="1076"/>
          <ac:spMkLst>
            <pc:docMk/>
            <pc:sldMk cId="1232280342" sldId="350"/>
            <ac:spMk id="8" creationId="{651CCE5A-1E8E-42FC-BE50-9514F251B0BD}"/>
          </ac:spMkLst>
        </pc:spChg>
        <pc:spChg chg="mod">
          <ac:chgData name="Котенков Игорь" userId="6c28c18daad1cd59" providerId="Windows Live" clId="Web-{5E89AE0A-3065-48A5-8B4A-1C6DB8F5D614}" dt="2023-03-26T20:32:04.619" v="2528" actId="20577"/>
          <ac:spMkLst>
            <pc:docMk/>
            <pc:sldMk cId="1232280342" sldId="350"/>
            <ac:spMk id="16" creationId="{C16A7CB2-4E67-48DD-B318-75E36735BC1E}"/>
          </ac:spMkLst>
        </pc:spChg>
        <pc:picChg chg="add mod">
          <ac:chgData name="Котенков Игорь" userId="6c28c18daad1cd59" providerId="Windows Live" clId="Web-{5E89AE0A-3065-48A5-8B4A-1C6DB8F5D614}" dt="2023-03-26T20:22:43.828" v="2474" actId="1076"/>
          <ac:picMkLst>
            <pc:docMk/>
            <pc:sldMk cId="1232280342" sldId="350"/>
            <ac:picMk id="6" creationId="{821D17CF-E79E-B644-D34B-0367AA5C4056}"/>
          </ac:picMkLst>
        </pc:picChg>
      </pc:sldChg>
      <pc:sldChg chg="modSp add replId">
        <pc:chgData name="Котенков Игорь" userId="6c28c18daad1cd59" providerId="Windows Live" clId="Web-{5E89AE0A-3065-48A5-8B4A-1C6DB8F5D614}" dt="2023-03-26T20:31:53.462" v="2523" actId="20577"/>
        <pc:sldMkLst>
          <pc:docMk/>
          <pc:sldMk cId="3490264563" sldId="351"/>
        </pc:sldMkLst>
        <pc:spChg chg="mod">
          <ac:chgData name="Котенков Игорь" userId="6c28c18daad1cd59" providerId="Windows Live" clId="Web-{5E89AE0A-3065-48A5-8B4A-1C6DB8F5D614}" dt="2023-03-26T20:31:53.462" v="2523" actId="20577"/>
          <ac:spMkLst>
            <pc:docMk/>
            <pc:sldMk cId="3490264563" sldId="351"/>
            <ac:spMk id="13" creationId="{1F999BAD-99A3-042F-1C1B-2A2B21E41B8B}"/>
          </ac:spMkLst>
        </pc:spChg>
      </pc:sldChg>
      <pc:sldChg chg="add del replId">
        <pc:chgData name="Котенков Игорь" userId="6c28c18daad1cd59" providerId="Windows Live" clId="Web-{5E89AE0A-3065-48A5-8B4A-1C6DB8F5D614}" dt="2023-03-26T20:23:04.984" v="2478"/>
        <pc:sldMkLst>
          <pc:docMk/>
          <pc:sldMk cId="3657233558" sldId="351"/>
        </pc:sldMkLst>
      </pc:sldChg>
      <pc:sldChg chg="modSp add replId">
        <pc:chgData name="Котенков Игорь" userId="6c28c18daad1cd59" providerId="Windows Live" clId="Web-{5E89AE0A-3065-48A5-8B4A-1C6DB8F5D614}" dt="2023-03-26T20:47:35.262" v="2643"/>
        <pc:sldMkLst>
          <pc:docMk/>
          <pc:sldMk cId="1264819233" sldId="352"/>
        </pc:sldMkLst>
        <pc:picChg chg="mod modCrop">
          <ac:chgData name="Котенков Игорь" userId="6c28c18daad1cd59" providerId="Windows Live" clId="Web-{5E89AE0A-3065-48A5-8B4A-1C6DB8F5D614}" dt="2023-03-26T20:47:35.262" v="2643"/>
          <ac:picMkLst>
            <pc:docMk/>
            <pc:sldMk cId="1264819233" sldId="352"/>
            <ac:picMk id="4" creationId="{99341EFD-AB04-47A6-81B8-1B0C7C5AE2DF}"/>
          </ac:picMkLst>
        </pc:picChg>
      </pc:sldChg>
      <pc:sldChg chg="modSp add replId">
        <pc:chgData name="Котенков Игорь" userId="6c28c18daad1cd59" providerId="Windows Live" clId="Web-{5E89AE0A-3065-48A5-8B4A-1C6DB8F5D614}" dt="2023-03-26T20:47:57.205" v="2645"/>
        <pc:sldMkLst>
          <pc:docMk/>
          <pc:sldMk cId="3038508690" sldId="353"/>
        </pc:sldMkLst>
        <pc:picChg chg="mod modCrop">
          <ac:chgData name="Котенков Игорь" userId="6c28c18daad1cd59" providerId="Windows Live" clId="Web-{5E89AE0A-3065-48A5-8B4A-1C6DB8F5D614}" dt="2023-03-26T20:47:57.205" v="2645"/>
          <ac:picMkLst>
            <pc:docMk/>
            <pc:sldMk cId="3038508690" sldId="353"/>
            <ac:picMk id="4" creationId="{99341EFD-AB04-47A6-81B8-1B0C7C5AE2DF}"/>
          </ac:picMkLst>
        </pc:picChg>
      </pc:sldChg>
      <pc:sldChg chg="add replId">
        <pc:chgData name="Котенков Игорь" userId="6c28c18daad1cd59" providerId="Windows Live" clId="Web-{5E89AE0A-3065-48A5-8B4A-1C6DB8F5D614}" dt="2023-03-26T20:46:45.995" v="2638"/>
        <pc:sldMkLst>
          <pc:docMk/>
          <pc:sldMk cId="1804438282" sldId="354"/>
        </pc:sldMkLst>
      </pc:sldChg>
      <pc:sldChg chg="modSp add">
        <pc:chgData name="Котенков Игорь" userId="6c28c18daad1cd59" providerId="Windows Live" clId="Web-{5E89AE0A-3065-48A5-8B4A-1C6DB8F5D614}" dt="2023-03-26T21:03:43.866" v="2693" actId="20577"/>
        <pc:sldMkLst>
          <pc:docMk/>
          <pc:sldMk cId="1650003210" sldId="355"/>
        </pc:sldMkLst>
        <pc:spChg chg="mod">
          <ac:chgData name="Котенков Игорь" userId="6c28c18daad1cd59" providerId="Windows Live" clId="Web-{5E89AE0A-3065-48A5-8B4A-1C6DB8F5D614}" dt="2023-03-26T21:03:43.866" v="2693" actId="20577"/>
          <ac:spMkLst>
            <pc:docMk/>
            <pc:sldMk cId="1650003210" sldId="355"/>
            <ac:spMk id="2" creationId="{2A047115-309F-456F-A16E-5BE13FDC691D}"/>
          </ac:spMkLst>
        </pc:spChg>
      </pc:sldChg>
      <pc:sldChg chg="modSp add">
        <pc:chgData name="Котенков Игорь" userId="6c28c18daad1cd59" providerId="Windows Live" clId="Web-{5E89AE0A-3065-48A5-8B4A-1C6DB8F5D614}" dt="2023-03-26T21:03:41.538" v="2692" actId="20577"/>
        <pc:sldMkLst>
          <pc:docMk/>
          <pc:sldMk cId="2249406132" sldId="356"/>
        </pc:sldMkLst>
        <pc:spChg chg="mod">
          <ac:chgData name="Котенков Игорь" userId="6c28c18daad1cd59" providerId="Windows Live" clId="Web-{5E89AE0A-3065-48A5-8B4A-1C6DB8F5D614}" dt="2023-03-26T21:03:41.538" v="2692" actId="20577"/>
          <ac:spMkLst>
            <pc:docMk/>
            <pc:sldMk cId="2249406132" sldId="356"/>
            <ac:spMk id="2" creationId="{2A047115-309F-456F-A16E-5BE13FDC691D}"/>
          </ac:spMkLst>
        </pc:spChg>
      </pc:sldChg>
      <pc:sldChg chg="addSp delSp modSp new ord">
        <pc:chgData name="Котенков Игорь" userId="6c28c18daad1cd59" providerId="Windows Live" clId="Web-{5E89AE0A-3065-48A5-8B4A-1C6DB8F5D614}" dt="2023-03-26T21:08:15.531" v="2747"/>
        <pc:sldMkLst>
          <pc:docMk/>
          <pc:sldMk cId="1440210844" sldId="357"/>
        </pc:sldMkLst>
        <pc:spChg chg="mod">
          <ac:chgData name="Котенков Игорь" userId="6c28c18daad1cd59" providerId="Windows Live" clId="Web-{5E89AE0A-3065-48A5-8B4A-1C6DB8F5D614}" dt="2023-03-26T21:05:30.057" v="2720" actId="20577"/>
          <ac:spMkLst>
            <pc:docMk/>
            <pc:sldMk cId="1440210844" sldId="357"/>
            <ac:spMk id="2" creationId="{ABE3FDF2-0B64-F828-C1C3-D0A032F2933B}"/>
          </ac:spMkLst>
        </pc:spChg>
        <pc:spChg chg="del mod">
          <ac:chgData name="Котенков Игорь" userId="6c28c18daad1cd59" providerId="Windows Live" clId="Web-{5E89AE0A-3065-48A5-8B4A-1C6DB8F5D614}" dt="2023-03-26T21:04:46.087" v="2697"/>
          <ac:spMkLst>
            <pc:docMk/>
            <pc:sldMk cId="1440210844" sldId="357"/>
            <ac:spMk id="3" creationId="{94607801-E484-E667-730A-D0434881EFC4}"/>
          </ac:spMkLst>
        </pc:spChg>
        <pc:spChg chg="add mod">
          <ac:chgData name="Котенков Игорь" userId="6c28c18daad1cd59" providerId="Windows Live" clId="Web-{5E89AE0A-3065-48A5-8B4A-1C6DB8F5D614}" dt="2023-03-26T21:05:50.964" v="2733" actId="1076"/>
          <ac:spMkLst>
            <pc:docMk/>
            <pc:sldMk cId="1440210844" sldId="357"/>
            <ac:spMk id="5" creationId="{687C981B-57F8-A014-53DF-CD904898D956}"/>
          </ac:spMkLst>
        </pc:spChg>
        <pc:spChg chg="add mod">
          <ac:chgData name="Котенков Игорь" userId="6c28c18daad1cd59" providerId="Windows Live" clId="Web-{5E89AE0A-3065-48A5-8B4A-1C6DB8F5D614}" dt="2023-03-26T21:06:34.247" v="2746" actId="1076"/>
          <ac:spMkLst>
            <pc:docMk/>
            <pc:sldMk cId="1440210844" sldId="357"/>
            <ac:spMk id="7" creationId="{3528B515-03B3-DAE1-6697-8729E725741D}"/>
          </ac:spMkLst>
        </pc:spChg>
        <pc:picChg chg="add mod">
          <ac:chgData name="Котенков Игорь" userId="6c28c18daad1cd59" providerId="Windows Live" clId="Web-{5E89AE0A-3065-48A5-8B4A-1C6DB8F5D614}" dt="2023-03-26T21:06:28.012" v="2745" actId="1076"/>
          <ac:picMkLst>
            <pc:docMk/>
            <pc:sldMk cId="1440210844" sldId="357"/>
            <ac:picMk id="4" creationId="{350F4503-7D90-EDF7-8B75-7065CB1BF92C}"/>
          </ac:picMkLst>
        </pc:picChg>
        <pc:picChg chg="add mod">
          <ac:chgData name="Котенков Игорь" userId="6c28c18daad1cd59" providerId="Windows Live" clId="Web-{5E89AE0A-3065-48A5-8B4A-1C6DB8F5D614}" dt="2023-03-26T21:06:14.152" v="2741" actId="1076"/>
          <ac:picMkLst>
            <pc:docMk/>
            <pc:sldMk cId="1440210844" sldId="357"/>
            <ac:picMk id="6" creationId="{33E34B0D-2E1A-1087-E2E7-76FF26C88348}"/>
          </ac:picMkLst>
        </pc:picChg>
      </pc:sldChg>
      <pc:sldChg chg="addSp delSp modSp new">
        <pc:chgData name="Котенков Игорь" userId="6c28c18daad1cd59" providerId="Windows Live" clId="Web-{5E89AE0A-3065-48A5-8B4A-1C6DB8F5D614}" dt="2023-03-26T21:17:40.509" v="2840" actId="14100"/>
        <pc:sldMkLst>
          <pc:docMk/>
          <pc:sldMk cId="2706989011" sldId="358"/>
        </pc:sldMkLst>
        <pc:spChg chg="mod">
          <ac:chgData name="Котенков Игорь" userId="6c28c18daad1cd59" providerId="Windows Live" clId="Web-{5E89AE0A-3065-48A5-8B4A-1C6DB8F5D614}" dt="2023-03-26T21:15:05.031" v="2807" actId="20577"/>
          <ac:spMkLst>
            <pc:docMk/>
            <pc:sldMk cId="2706989011" sldId="358"/>
            <ac:spMk id="2" creationId="{D0633B6F-E076-06F7-C526-B6EBD8B3E06D}"/>
          </ac:spMkLst>
        </pc:spChg>
        <pc:spChg chg="del">
          <ac:chgData name="Котенков Игорь" userId="6c28c18daad1cd59" providerId="Windows Live" clId="Web-{5E89AE0A-3065-48A5-8B4A-1C6DB8F5D614}" dt="2023-03-26T21:15:07.281" v="2808"/>
          <ac:spMkLst>
            <pc:docMk/>
            <pc:sldMk cId="2706989011" sldId="358"/>
            <ac:spMk id="3" creationId="{F936752A-C356-1FE7-C7AD-5A9A792EF989}"/>
          </ac:spMkLst>
        </pc:spChg>
        <pc:spChg chg="add mod">
          <ac:chgData name="Котенков Игорь" userId="6c28c18daad1cd59" providerId="Windows Live" clId="Web-{5E89AE0A-3065-48A5-8B4A-1C6DB8F5D614}" dt="2023-03-26T21:17:40.509" v="2840" actId="14100"/>
          <ac:spMkLst>
            <pc:docMk/>
            <pc:sldMk cId="2706989011" sldId="358"/>
            <ac:spMk id="5" creationId="{E9684CD4-A269-444C-1598-AEA66DDE84B5}"/>
          </ac:spMkLst>
        </pc:spChg>
        <pc:picChg chg="add mod ord">
          <ac:chgData name="Котенков Игорь" userId="6c28c18daad1cd59" providerId="Windows Live" clId="Web-{5E89AE0A-3065-48A5-8B4A-1C6DB8F5D614}" dt="2023-03-26T21:15:23.172" v="2813" actId="1076"/>
          <ac:picMkLst>
            <pc:docMk/>
            <pc:sldMk cId="2706989011" sldId="358"/>
            <ac:picMk id="4" creationId="{00834AEB-34C9-337E-FE8B-9FCF7C520629}"/>
          </ac:picMkLst>
        </pc:picChg>
        <pc:picChg chg="add mod">
          <ac:chgData name="Котенков Игорь" userId="6c28c18daad1cd59" providerId="Windows Live" clId="Web-{5E89AE0A-3065-48A5-8B4A-1C6DB8F5D614}" dt="2023-03-26T21:17:03.847" v="2834" actId="1076"/>
          <ac:picMkLst>
            <pc:docMk/>
            <pc:sldMk cId="2706989011" sldId="358"/>
            <ac:picMk id="7" creationId="{2C1CF293-4520-0DB3-43A3-366F0AB4319D}"/>
          </ac:picMkLst>
        </pc:picChg>
      </pc:sldChg>
      <pc:sldChg chg="addSp delSp modSp add replId">
        <pc:chgData name="Котенков Игорь" userId="6c28c18daad1cd59" providerId="Windows Live" clId="Web-{5E89AE0A-3065-48A5-8B4A-1C6DB8F5D614}" dt="2023-03-26T21:20:35.811" v="2855" actId="14100"/>
        <pc:sldMkLst>
          <pc:docMk/>
          <pc:sldMk cId="33197631" sldId="359"/>
        </pc:sldMkLst>
        <pc:spChg chg="add mod">
          <ac:chgData name="Котенков Игорь" userId="6c28c18daad1cd59" providerId="Windows Live" clId="Web-{5E89AE0A-3065-48A5-8B4A-1C6DB8F5D614}" dt="2023-03-26T21:20:35.811" v="2855" actId="14100"/>
          <ac:spMkLst>
            <pc:docMk/>
            <pc:sldMk cId="33197631" sldId="359"/>
            <ac:spMk id="10" creationId="{88C07B60-A96F-8293-28B5-C84EF0531A99}"/>
          </ac:spMkLst>
        </pc:spChg>
        <pc:cxnChg chg="add del">
          <ac:chgData name="Котенков Игорь" userId="6c28c18daad1cd59" providerId="Windows Live" clId="Web-{5E89AE0A-3065-48A5-8B4A-1C6DB8F5D614}" dt="2023-03-26T21:20:14.060" v="2852"/>
          <ac:cxnSpMkLst>
            <pc:docMk/>
            <pc:sldMk cId="33197631" sldId="359"/>
            <ac:cxnSpMk id="8" creationId="{3BC9AEA1-9232-6A05-3A77-3787B2BB1B88}"/>
          </ac:cxnSpMkLst>
        </pc:cxnChg>
      </pc:sldChg>
      <pc:sldChg chg="addSp modSp add replId">
        <pc:chgData name="Котенков Игорь" userId="6c28c18daad1cd59" providerId="Windows Live" clId="Web-{5E89AE0A-3065-48A5-8B4A-1C6DB8F5D614}" dt="2023-03-27T11:45:37.941" v="3776" actId="20577"/>
        <pc:sldMkLst>
          <pc:docMk/>
          <pc:sldMk cId="1101130301" sldId="360"/>
        </pc:sldMkLst>
        <pc:spChg chg="add mod">
          <ac:chgData name="Котенков Игорь" userId="6c28c18daad1cd59" providerId="Windows Live" clId="Web-{5E89AE0A-3065-48A5-8B4A-1C6DB8F5D614}" dt="2023-03-27T11:45:33.300" v="3775" actId="20577"/>
          <ac:spMkLst>
            <pc:docMk/>
            <pc:sldMk cId="1101130301" sldId="360"/>
            <ac:spMk id="3" creationId="{3F26A049-6B9C-0FE4-ACA9-6160AE9D9BAF}"/>
          </ac:spMkLst>
        </pc:spChg>
        <pc:spChg chg="add mod">
          <ac:chgData name="Котенков Игорь" userId="6c28c18daad1cd59" providerId="Windows Live" clId="Web-{5E89AE0A-3065-48A5-8B4A-1C6DB8F5D614}" dt="2023-03-27T11:45:37.941" v="3776" actId="20577"/>
          <ac:spMkLst>
            <pc:docMk/>
            <pc:sldMk cId="1101130301" sldId="360"/>
            <ac:spMk id="4" creationId="{89985380-DE47-0992-9221-54D69D4337D2}"/>
          </ac:spMkLst>
        </pc:spChg>
        <pc:picChg chg="add mod">
          <ac:chgData name="Котенков Игорь" userId="6c28c18daad1cd59" providerId="Windows Live" clId="Web-{5E89AE0A-3065-48A5-8B4A-1C6DB8F5D614}" dt="2023-03-27T09:30:42.990" v="2992" actId="1076"/>
          <ac:picMkLst>
            <pc:docMk/>
            <pc:sldMk cId="1101130301" sldId="360"/>
            <ac:picMk id="5" creationId="{33E4A8B9-5F9F-75EA-7772-E64C1CE6B4EF}"/>
          </ac:picMkLst>
        </pc:picChg>
      </pc:sldChg>
      <pc:sldChg chg="addSp delSp modSp add replId">
        <pc:chgData name="Котенков Игорь" userId="6c28c18daad1cd59" providerId="Windows Live" clId="Web-{5E89AE0A-3065-48A5-8B4A-1C6DB8F5D614}" dt="2023-03-27T11:38:58.336" v="3764"/>
        <pc:sldMkLst>
          <pc:docMk/>
          <pc:sldMk cId="3711826171" sldId="361"/>
        </pc:sldMkLst>
        <pc:spChg chg="add mod">
          <ac:chgData name="Котенков Игорь" userId="6c28c18daad1cd59" providerId="Windows Live" clId="Web-{5E89AE0A-3065-48A5-8B4A-1C6DB8F5D614}" dt="2023-03-27T09:23:03.899" v="2969" actId="1076"/>
          <ac:spMkLst>
            <pc:docMk/>
            <pc:sldMk cId="3711826171" sldId="361"/>
            <ac:spMk id="3" creationId="{062FB649-4B65-AED5-5A03-B2178CC548FD}"/>
          </ac:spMkLst>
        </pc:spChg>
        <pc:spChg chg="add mod">
          <ac:chgData name="Котенков Игорь" userId="6c28c18daad1cd59" providerId="Windows Live" clId="Web-{5E89AE0A-3065-48A5-8B4A-1C6DB8F5D614}" dt="2023-03-27T09:23:41.041" v="2981" actId="20577"/>
          <ac:spMkLst>
            <pc:docMk/>
            <pc:sldMk cId="3711826171" sldId="361"/>
            <ac:spMk id="4" creationId="{3C5C346B-A7BF-412B-2B15-7487F448AEA2}"/>
          </ac:spMkLst>
        </pc:spChg>
        <pc:picChg chg="add mod">
          <ac:chgData name="Котенков Игорь" userId="6c28c18daad1cd59" providerId="Windows Live" clId="Web-{5E89AE0A-3065-48A5-8B4A-1C6DB8F5D614}" dt="2023-03-27T09:23:53.229" v="2983" actId="1076"/>
          <ac:picMkLst>
            <pc:docMk/>
            <pc:sldMk cId="3711826171" sldId="361"/>
            <ac:picMk id="7" creationId="{985C0D7C-A2C6-3CB2-2B1D-91E064B67F15}"/>
          </ac:picMkLst>
        </pc:picChg>
        <pc:picChg chg="add mod">
          <ac:chgData name="Котенков Игорь" userId="6c28c18daad1cd59" providerId="Windows Live" clId="Web-{5E89AE0A-3065-48A5-8B4A-1C6DB8F5D614}" dt="2023-03-27T09:23:58.057" v="2985" actId="1076"/>
          <ac:picMkLst>
            <pc:docMk/>
            <pc:sldMk cId="3711826171" sldId="361"/>
            <ac:picMk id="9" creationId="{68B7704B-98D5-F16B-67A4-0F668D72B062}"/>
          </ac:picMkLst>
        </pc:picChg>
        <pc:picChg chg="add">
          <ac:chgData name="Котенков Игорь" userId="6c28c18daad1cd59" providerId="Windows Live" clId="Web-{5E89AE0A-3065-48A5-8B4A-1C6DB8F5D614}" dt="2023-03-27T11:38:58.336" v="3764"/>
          <ac:picMkLst>
            <pc:docMk/>
            <pc:sldMk cId="3711826171" sldId="361"/>
            <ac:picMk id="11" creationId="{E77F59D6-79BF-469D-85D8-EB45982791DE}"/>
          </ac:picMkLst>
        </pc:picChg>
        <pc:picChg chg="del">
          <ac:chgData name="Котенков Игорь" userId="6c28c18daad1cd59" providerId="Windows Live" clId="Web-{5E89AE0A-3065-48A5-8B4A-1C6DB8F5D614}" dt="2023-03-27T11:38:57.399" v="3763"/>
          <ac:picMkLst>
            <pc:docMk/>
            <pc:sldMk cId="3711826171" sldId="361"/>
            <ac:picMk id="6146" creationId="{39D9E69D-DC9C-442A-BE4D-D2D2DED3BC01}"/>
          </ac:picMkLst>
        </pc:picChg>
      </pc:sldChg>
      <pc:sldChg chg="addSp delSp modSp add replId">
        <pc:chgData name="Котенков Игорь" userId="6c28c18daad1cd59" providerId="Windows Live" clId="Web-{5E89AE0A-3065-48A5-8B4A-1C6DB8F5D614}" dt="2023-03-27T09:43:34.229" v="3130" actId="1076"/>
        <pc:sldMkLst>
          <pc:docMk/>
          <pc:sldMk cId="3055598668" sldId="362"/>
        </pc:sldMkLst>
        <pc:spChg chg="add mod">
          <ac:chgData name="Котенков Игорь" userId="6c28c18daad1cd59" providerId="Windows Live" clId="Web-{5E89AE0A-3065-48A5-8B4A-1C6DB8F5D614}" dt="2023-03-27T09:39:59.614" v="3052" actId="14100"/>
          <ac:spMkLst>
            <pc:docMk/>
            <pc:sldMk cId="3055598668" sldId="362"/>
            <ac:spMk id="3" creationId="{908B89DD-7AE0-3C0A-5670-E6CDF3E803E8}"/>
          </ac:spMkLst>
        </pc:spChg>
        <pc:spChg chg="add del mod">
          <ac:chgData name="Котенков Игорь" userId="6c28c18daad1cd59" providerId="Windows Live" clId="Web-{5E89AE0A-3065-48A5-8B4A-1C6DB8F5D614}" dt="2023-03-27T09:37:22.204" v="3016"/>
          <ac:spMkLst>
            <pc:docMk/>
            <pc:sldMk cId="3055598668" sldId="362"/>
            <ac:spMk id="6" creationId="{64F44057-8B64-324D-5BDF-9CB7D1C1D938}"/>
          </ac:spMkLst>
        </pc:spChg>
        <pc:spChg chg="add mod">
          <ac:chgData name="Котенков Игорь" userId="6c28c18daad1cd59" providerId="Windows Live" clId="Web-{5E89AE0A-3065-48A5-8B4A-1C6DB8F5D614}" dt="2023-03-27T09:40:25.881" v="3063" actId="1076"/>
          <ac:spMkLst>
            <pc:docMk/>
            <pc:sldMk cId="3055598668" sldId="362"/>
            <ac:spMk id="15" creationId="{F1773C57-AC1A-D124-C774-6869E0A76E47}"/>
          </ac:spMkLst>
        </pc:spChg>
        <pc:spChg chg="add mod">
          <ac:chgData name="Котенков Игорь" userId="6c28c18daad1cd59" providerId="Windows Live" clId="Web-{5E89AE0A-3065-48A5-8B4A-1C6DB8F5D614}" dt="2023-03-27T09:41:11.085" v="3079" actId="20577"/>
          <ac:spMkLst>
            <pc:docMk/>
            <pc:sldMk cId="3055598668" sldId="362"/>
            <ac:spMk id="16" creationId="{64D3476D-83A4-BDD5-FED8-871097C6F697}"/>
          </ac:spMkLst>
        </pc:spChg>
        <pc:spChg chg="add mod">
          <ac:chgData name="Котенков Игорь" userId="6c28c18daad1cd59" providerId="Windows Live" clId="Web-{5E89AE0A-3065-48A5-8B4A-1C6DB8F5D614}" dt="2023-03-27T09:41:48.852" v="3096" actId="20577"/>
          <ac:spMkLst>
            <pc:docMk/>
            <pc:sldMk cId="3055598668" sldId="362"/>
            <ac:spMk id="17" creationId="{D00E4ED0-60F8-1E34-3F00-A01A70B6F209}"/>
          </ac:spMkLst>
        </pc:spChg>
        <pc:spChg chg="add mod">
          <ac:chgData name="Котенков Игорь" userId="6c28c18daad1cd59" providerId="Windows Live" clId="Web-{5E89AE0A-3065-48A5-8B4A-1C6DB8F5D614}" dt="2023-03-27T09:42:19.180" v="3112" actId="20577"/>
          <ac:spMkLst>
            <pc:docMk/>
            <pc:sldMk cId="3055598668" sldId="362"/>
            <ac:spMk id="18" creationId="{41BCC7A4-BA61-9E6A-3169-9669AA6BB8FC}"/>
          </ac:spMkLst>
        </pc:spChg>
        <pc:picChg chg="del">
          <ac:chgData name="Котенков Игорь" userId="6c28c18daad1cd59" providerId="Windows Live" clId="Web-{5E89AE0A-3065-48A5-8B4A-1C6DB8F5D614}" dt="2023-03-27T09:37:19.719" v="3015"/>
          <ac:picMkLst>
            <pc:docMk/>
            <pc:sldMk cId="3055598668" sldId="362"/>
            <ac:picMk id="4" creationId="{959E2DB5-C0B6-4C37-BDDA-830AC56B475F}"/>
          </ac:picMkLst>
        </pc:picChg>
        <pc:picChg chg="del">
          <ac:chgData name="Котенков Игорь" userId="6c28c18daad1cd59" providerId="Windows Live" clId="Web-{5E89AE0A-3065-48A5-8B4A-1C6DB8F5D614}" dt="2023-03-27T09:32:29.837" v="2996"/>
          <ac:picMkLst>
            <pc:docMk/>
            <pc:sldMk cId="3055598668" sldId="362"/>
            <ac:picMk id="7" creationId="{ED00A03F-9EB9-40E0-A128-8393DFFB38E5}"/>
          </ac:picMkLst>
        </pc:picChg>
        <pc:picChg chg="del">
          <ac:chgData name="Котенков Игорь" userId="6c28c18daad1cd59" providerId="Windows Live" clId="Web-{5E89AE0A-3065-48A5-8B4A-1C6DB8F5D614}" dt="2023-03-27T09:32:32.399" v="2998"/>
          <ac:picMkLst>
            <pc:docMk/>
            <pc:sldMk cId="3055598668" sldId="362"/>
            <ac:picMk id="8" creationId="{F49A7780-17DC-49EA-AE19-9CBD613E4143}"/>
          </ac:picMkLst>
        </pc:picChg>
        <pc:picChg chg="add mod ord modCrop">
          <ac:chgData name="Котенков Игорь" userId="6c28c18daad1cd59" providerId="Windows Live" clId="Web-{5E89AE0A-3065-48A5-8B4A-1C6DB8F5D614}" dt="2023-03-27T09:42:38.931" v="3115" actId="1076"/>
          <ac:picMkLst>
            <pc:docMk/>
            <pc:sldMk cId="3055598668" sldId="362"/>
            <ac:picMk id="9" creationId="{F189F9DD-30F3-2034-D8BB-B0F6E3E3AFB9}"/>
          </ac:picMkLst>
        </pc:picChg>
        <pc:picChg chg="add mod modCrop">
          <ac:chgData name="Котенков Игорь" userId="6c28c18daad1cd59" providerId="Windows Live" clId="Web-{5E89AE0A-3065-48A5-8B4A-1C6DB8F5D614}" dt="2023-03-27T09:42:29.634" v="3113" actId="1076"/>
          <ac:picMkLst>
            <pc:docMk/>
            <pc:sldMk cId="3055598668" sldId="362"/>
            <ac:picMk id="12" creationId="{C8BF4DE2-E2D7-35A6-D453-43BA1B4094FF}"/>
          </ac:picMkLst>
        </pc:picChg>
        <pc:picChg chg="add mod modCrop">
          <ac:chgData name="Котенков Игорь" userId="6c28c18daad1cd59" providerId="Windows Live" clId="Web-{5E89AE0A-3065-48A5-8B4A-1C6DB8F5D614}" dt="2023-03-27T09:42:34.556" v="3114" actId="1076"/>
          <ac:picMkLst>
            <pc:docMk/>
            <pc:sldMk cId="3055598668" sldId="362"/>
            <ac:picMk id="14" creationId="{E484F539-5D6A-487E-1381-CD9FC0B2ACA2}"/>
          </ac:picMkLst>
        </pc:picChg>
        <pc:picChg chg="add mod">
          <ac:chgData name="Котенков Игорь" userId="6c28c18daad1cd59" providerId="Windows Live" clId="Web-{5E89AE0A-3065-48A5-8B4A-1C6DB8F5D614}" dt="2023-03-27T09:43:03.775" v="3117" actId="1076"/>
          <ac:picMkLst>
            <pc:docMk/>
            <pc:sldMk cId="3055598668" sldId="362"/>
            <ac:picMk id="20" creationId="{3FC0DACE-3C48-77F0-1C35-71CC55A4BFEE}"/>
          </ac:picMkLst>
        </pc:picChg>
        <pc:picChg chg="add mod">
          <ac:chgData name="Котенков Игорь" userId="6c28c18daad1cd59" providerId="Windows Live" clId="Web-{5E89AE0A-3065-48A5-8B4A-1C6DB8F5D614}" dt="2023-03-27T09:43:09.088" v="3119" actId="1076"/>
          <ac:picMkLst>
            <pc:docMk/>
            <pc:sldMk cId="3055598668" sldId="362"/>
            <ac:picMk id="22" creationId="{A5E642DD-68CB-EA4B-2EED-8849C278524E}"/>
          </ac:picMkLst>
        </pc:picChg>
        <pc:picChg chg="add del">
          <ac:chgData name="Котенков Игорь" userId="6c28c18daad1cd59" providerId="Windows Live" clId="Web-{5E89AE0A-3065-48A5-8B4A-1C6DB8F5D614}" dt="2023-03-27T09:43:16.198" v="3123"/>
          <ac:picMkLst>
            <pc:docMk/>
            <pc:sldMk cId="3055598668" sldId="362"/>
            <ac:picMk id="23" creationId="{65D5C8C1-42BC-E5B3-E1BA-46887A166461}"/>
          </ac:picMkLst>
        </pc:picChg>
        <pc:picChg chg="add del">
          <ac:chgData name="Котенков Игорь" userId="6c28c18daad1cd59" providerId="Windows Live" clId="Web-{5E89AE0A-3065-48A5-8B4A-1C6DB8F5D614}" dt="2023-03-27T09:43:16.198" v="3122"/>
          <ac:picMkLst>
            <pc:docMk/>
            <pc:sldMk cId="3055598668" sldId="362"/>
            <ac:picMk id="24" creationId="{1EA369CD-3732-7ABB-9E3A-C8687A119176}"/>
          </ac:picMkLst>
        </pc:picChg>
        <pc:picChg chg="add mod">
          <ac:chgData name="Котенков Игорь" userId="6c28c18daad1cd59" providerId="Windows Live" clId="Web-{5E89AE0A-3065-48A5-8B4A-1C6DB8F5D614}" dt="2023-03-27T09:43:24.135" v="3126" actId="1076"/>
          <ac:picMkLst>
            <pc:docMk/>
            <pc:sldMk cId="3055598668" sldId="362"/>
            <ac:picMk id="25" creationId="{86AC82EB-C304-276A-3927-C4851CAE761A}"/>
          </ac:picMkLst>
        </pc:picChg>
        <pc:picChg chg="add mod">
          <ac:chgData name="Котенков Игорь" userId="6c28c18daad1cd59" providerId="Windows Live" clId="Web-{5E89AE0A-3065-48A5-8B4A-1C6DB8F5D614}" dt="2023-03-27T09:43:24.135" v="3127" actId="1076"/>
          <ac:picMkLst>
            <pc:docMk/>
            <pc:sldMk cId="3055598668" sldId="362"/>
            <ac:picMk id="26" creationId="{E77EEF75-1229-D728-A5F9-CA85422EE2D5}"/>
          </ac:picMkLst>
        </pc:picChg>
        <pc:picChg chg="add mod">
          <ac:chgData name="Котенков Игорь" userId="6c28c18daad1cd59" providerId="Windows Live" clId="Web-{5E89AE0A-3065-48A5-8B4A-1C6DB8F5D614}" dt="2023-03-27T09:43:34.229" v="3130" actId="1076"/>
          <ac:picMkLst>
            <pc:docMk/>
            <pc:sldMk cId="3055598668" sldId="362"/>
            <ac:picMk id="27" creationId="{6C244877-5F8B-2D8C-1666-BFFE148552AB}"/>
          </ac:picMkLst>
        </pc:picChg>
        <pc:cxnChg chg="del">
          <ac:chgData name="Котенков Игорь" userId="6c28c18daad1cd59" providerId="Windows Live" clId="Web-{5E89AE0A-3065-48A5-8B4A-1C6DB8F5D614}" dt="2023-03-27T09:32:31.430" v="2997"/>
          <ac:cxnSpMkLst>
            <pc:docMk/>
            <pc:sldMk cId="3055598668" sldId="362"/>
            <ac:cxnSpMk id="10" creationId="{46E6FF24-B21D-4BB4-B6DA-302E581630B7}"/>
          </ac:cxnSpMkLst>
        </pc:cxnChg>
      </pc:sldChg>
      <pc:sldChg chg="addSp delSp modSp new">
        <pc:chgData name="Котенков Игорь" userId="6c28c18daad1cd59" providerId="Windows Live" clId="Web-{5E89AE0A-3065-48A5-8B4A-1C6DB8F5D614}" dt="2023-03-27T10:52:13.043" v="3340"/>
        <pc:sldMkLst>
          <pc:docMk/>
          <pc:sldMk cId="819391028" sldId="363"/>
        </pc:sldMkLst>
        <pc:spChg chg="mod">
          <ac:chgData name="Котенков Игорь" userId="6c28c18daad1cd59" providerId="Windows Live" clId="Web-{5E89AE0A-3065-48A5-8B4A-1C6DB8F5D614}" dt="2023-03-27T10:23:01.090" v="3182" actId="1076"/>
          <ac:spMkLst>
            <pc:docMk/>
            <pc:sldMk cId="819391028" sldId="363"/>
            <ac:spMk id="2" creationId="{AF300F89-C071-BE00-3667-475042219089}"/>
          </ac:spMkLst>
        </pc:spChg>
        <pc:spChg chg="del mod">
          <ac:chgData name="Котенков Игорь" userId="6c28c18daad1cd59" providerId="Windows Live" clId="Web-{5E89AE0A-3065-48A5-8B4A-1C6DB8F5D614}" dt="2023-03-27T09:50:39.131" v="3138"/>
          <ac:spMkLst>
            <pc:docMk/>
            <pc:sldMk cId="819391028" sldId="363"/>
            <ac:spMk id="3" creationId="{47414CED-6354-F950-7D06-874195936753}"/>
          </ac:spMkLst>
        </pc:spChg>
        <pc:spChg chg="add mod">
          <ac:chgData name="Котенков Игорь" userId="6c28c18daad1cd59" providerId="Windows Live" clId="Web-{5E89AE0A-3065-48A5-8B4A-1C6DB8F5D614}" dt="2023-03-27T10:40:24.727" v="3288" actId="1076"/>
          <ac:spMkLst>
            <pc:docMk/>
            <pc:sldMk cId="819391028" sldId="363"/>
            <ac:spMk id="10" creationId="{D810C808-A78B-CB61-EBAD-44F9089496AB}"/>
          </ac:spMkLst>
        </pc:spChg>
        <pc:spChg chg="add mod">
          <ac:chgData name="Котенков Игорь" userId="6c28c18daad1cd59" providerId="Windows Live" clId="Web-{5E89AE0A-3065-48A5-8B4A-1C6DB8F5D614}" dt="2023-03-27T10:48:03.020" v="3320" actId="1076"/>
          <ac:spMkLst>
            <pc:docMk/>
            <pc:sldMk cId="819391028" sldId="363"/>
            <ac:spMk id="11" creationId="{461FDF36-0542-B635-2AEF-B95C9CF36189}"/>
          </ac:spMkLst>
        </pc:spChg>
        <pc:spChg chg="add del mod">
          <ac:chgData name="Котенков Игорь" userId="6c28c18daad1cd59" providerId="Windows Live" clId="Web-{5E89AE0A-3065-48A5-8B4A-1C6DB8F5D614}" dt="2023-03-27T10:26:21.548" v="3219"/>
          <ac:spMkLst>
            <pc:docMk/>
            <pc:sldMk cId="819391028" sldId="363"/>
            <ac:spMk id="18" creationId="{2ABF5EB0-961B-F427-C81D-433B5392A173}"/>
          </ac:spMkLst>
        </pc:spChg>
        <pc:spChg chg="add del mod">
          <ac:chgData name="Котенков Игорь" userId="6c28c18daad1cd59" providerId="Windows Live" clId="Web-{5E89AE0A-3065-48A5-8B4A-1C6DB8F5D614}" dt="2023-03-27T10:52:09.027" v="3333"/>
          <ac:spMkLst>
            <pc:docMk/>
            <pc:sldMk cId="819391028" sldId="363"/>
            <ac:spMk id="27" creationId="{EA3E2C3F-F9FC-00E7-5FF3-C6055E78F88D}"/>
          </ac:spMkLst>
        </pc:spChg>
        <pc:spChg chg="add del mod">
          <ac:chgData name="Котенков Игорь" userId="6c28c18daad1cd59" providerId="Windows Live" clId="Web-{5E89AE0A-3065-48A5-8B4A-1C6DB8F5D614}" dt="2023-03-27T10:52:00.464" v="3327"/>
          <ac:spMkLst>
            <pc:docMk/>
            <pc:sldMk cId="819391028" sldId="363"/>
            <ac:spMk id="28" creationId="{711E2FE1-9A82-490B-EEC4-BCCEF88633B2}"/>
          </ac:spMkLst>
        </pc:spChg>
        <pc:spChg chg="add del mod">
          <ac:chgData name="Котенков Игорь" userId="6c28c18daad1cd59" providerId="Windows Live" clId="Web-{5E89AE0A-3065-48A5-8B4A-1C6DB8F5D614}" dt="2023-03-27T10:52:02.714" v="3328"/>
          <ac:spMkLst>
            <pc:docMk/>
            <pc:sldMk cId="819391028" sldId="363"/>
            <ac:spMk id="30" creationId="{85236415-E19B-7250-2638-48347BB51FB4}"/>
          </ac:spMkLst>
        </pc:spChg>
        <pc:spChg chg="add del mod">
          <ac:chgData name="Котенков Игорь" userId="6c28c18daad1cd59" providerId="Windows Live" clId="Web-{5E89AE0A-3065-48A5-8B4A-1C6DB8F5D614}" dt="2023-03-27T10:52:07.511" v="3332"/>
          <ac:spMkLst>
            <pc:docMk/>
            <pc:sldMk cId="819391028" sldId="363"/>
            <ac:spMk id="33" creationId="{FE77EC93-D207-1256-4900-542F9CC45787}"/>
          </ac:spMkLst>
        </pc:spChg>
        <pc:spChg chg="add del mod ord">
          <ac:chgData name="Котенков Игорь" userId="6c28c18daad1cd59" providerId="Windows Live" clId="Web-{5E89AE0A-3065-48A5-8B4A-1C6DB8F5D614}" dt="2023-03-27T10:52:06.339" v="3330"/>
          <ac:spMkLst>
            <pc:docMk/>
            <pc:sldMk cId="819391028" sldId="363"/>
            <ac:spMk id="34" creationId="{91A32CFF-DFEE-27F8-EEE3-F3421C7BD5BA}"/>
          </ac:spMkLst>
        </pc:spChg>
        <pc:picChg chg="add mod modCrop">
          <ac:chgData name="Котенков Игорь" userId="6c28c18daad1cd59" providerId="Windows Live" clId="Web-{5E89AE0A-3065-48A5-8B4A-1C6DB8F5D614}" dt="2023-03-27T10:22:19.885" v="3174" actId="1076"/>
          <ac:picMkLst>
            <pc:docMk/>
            <pc:sldMk cId="819391028" sldId="363"/>
            <ac:picMk id="5" creationId="{F8727520-BFBB-3293-F1BF-D7B7931DAD54}"/>
          </ac:picMkLst>
        </pc:picChg>
        <pc:picChg chg="add mod modCrop">
          <ac:chgData name="Котенков Игорь" userId="6c28c18daad1cd59" providerId="Windows Live" clId="Web-{5E89AE0A-3065-48A5-8B4A-1C6DB8F5D614}" dt="2023-03-27T10:22:26.932" v="3176" actId="1076"/>
          <ac:picMkLst>
            <pc:docMk/>
            <pc:sldMk cId="819391028" sldId="363"/>
            <ac:picMk id="7" creationId="{49DF1567-CDE0-5173-23DA-5FC9A1CFB21A}"/>
          </ac:picMkLst>
        </pc:picChg>
        <pc:picChg chg="add mod modCrop">
          <ac:chgData name="Котенков Игорь" userId="6c28c18daad1cd59" providerId="Windows Live" clId="Web-{5E89AE0A-3065-48A5-8B4A-1C6DB8F5D614}" dt="2023-03-27T10:22:22.292" v="3175" actId="1076"/>
          <ac:picMkLst>
            <pc:docMk/>
            <pc:sldMk cId="819391028" sldId="363"/>
            <ac:picMk id="9" creationId="{EFF36453-6F02-BB96-56A3-9BA866ABCCA0}"/>
          </ac:picMkLst>
        </pc:picChg>
        <pc:picChg chg="add del mod modCrop">
          <ac:chgData name="Котенков Игорь" userId="6c28c18daad1cd59" providerId="Windows Live" clId="Web-{5E89AE0A-3065-48A5-8B4A-1C6DB8F5D614}" dt="2023-03-27T10:52:10.605" v="3334"/>
          <ac:picMkLst>
            <pc:docMk/>
            <pc:sldMk cId="819391028" sldId="363"/>
            <ac:picMk id="13" creationId="{EDF90B8A-8AF4-EE0F-854F-18485EBA6230}"/>
          </ac:picMkLst>
        </pc:picChg>
        <pc:picChg chg="add del mod modCrop">
          <ac:chgData name="Котенков Игорь" userId="6c28c18daad1cd59" providerId="Windows Live" clId="Web-{5E89AE0A-3065-48A5-8B4A-1C6DB8F5D614}" dt="2023-03-27T10:28:29.442" v="3223"/>
          <ac:picMkLst>
            <pc:docMk/>
            <pc:sldMk cId="819391028" sldId="363"/>
            <ac:picMk id="14" creationId="{831203C7-A1F2-9FF6-59C2-E63064EC05A4}"/>
          </ac:picMkLst>
        </pc:picChg>
        <pc:picChg chg="add del mod modCrop">
          <ac:chgData name="Котенков Игорь" userId="6c28c18daad1cd59" providerId="Windows Live" clId="Web-{5E89AE0A-3065-48A5-8B4A-1C6DB8F5D614}" dt="2023-03-27T10:25:55.438" v="3217"/>
          <ac:picMkLst>
            <pc:docMk/>
            <pc:sldMk cId="819391028" sldId="363"/>
            <ac:picMk id="16" creationId="{5B3285AC-96F6-9799-E459-B14D5D0D5C0F}"/>
          </ac:picMkLst>
        </pc:picChg>
        <pc:picChg chg="add del mod">
          <ac:chgData name="Котенков Игорь" userId="6c28c18daad1cd59" providerId="Windows Live" clId="Web-{5E89AE0A-3065-48A5-8B4A-1C6DB8F5D614}" dt="2023-03-27T10:52:13.043" v="3340"/>
          <ac:picMkLst>
            <pc:docMk/>
            <pc:sldMk cId="819391028" sldId="363"/>
            <ac:picMk id="19" creationId="{F3DB8537-F9F6-3B06-381E-FDBA1B675A5C}"/>
          </ac:picMkLst>
        </pc:picChg>
        <pc:picChg chg="add del mod">
          <ac:chgData name="Котенков Игорь" userId="6c28c18daad1cd59" providerId="Windows Live" clId="Web-{5E89AE0A-3065-48A5-8B4A-1C6DB8F5D614}" dt="2023-03-27T10:52:13.043" v="3339"/>
          <ac:picMkLst>
            <pc:docMk/>
            <pc:sldMk cId="819391028" sldId="363"/>
            <ac:picMk id="20" creationId="{17BEBBDB-90A0-AA14-AC1C-5222039D9EF6}"/>
          </ac:picMkLst>
        </pc:picChg>
        <pc:picChg chg="add del mod">
          <ac:chgData name="Котенков Игорь" userId="6c28c18daad1cd59" providerId="Windows Live" clId="Web-{5E89AE0A-3065-48A5-8B4A-1C6DB8F5D614}" dt="2023-03-27T10:52:13.043" v="3338"/>
          <ac:picMkLst>
            <pc:docMk/>
            <pc:sldMk cId="819391028" sldId="363"/>
            <ac:picMk id="21" creationId="{6567E04B-E996-62F9-BD5D-609198CB6F51}"/>
          </ac:picMkLst>
        </pc:picChg>
        <pc:picChg chg="add del mod">
          <ac:chgData name="Котенков Игорь" userId="6c28c18daad1cd59" providerId="Windows Live" clId="Web-{5E89AE0A-3065-48A5-8B4A-1C6DB8F5D614}" dt="2023-03-27T10:52:13.043" v="3337"/>
          <ac:picMkLst>
            <pc:docMk/>
            <pc:sldMk cId="819391028" sldId="363"/>
            <ac:picMk id="22" creationId="{DDD0369D-CEC8-E907-DCB5-8011FD6D6327}"/>
          </ac:picMkLst>
        </pc:picChg>
        <pc:picChg chg="add del mod">
          <ac:chgData name="Котенков Игорь" userId="6c28c18daad1cd59" providerId="Windows Live" clId="Web-{5E89AE0A-3065-48A5-8B4A-1C6DB8F5D614}" dt="2023-03-27T10:52:13.043" v="3336"/>
          <ac:picMkLst>
            <pc:docMk/>
            <pc:sldMk cId="819391028" sldId="363"/>
            <ac:picMk id="23" creationId="{CB45D8E2-FBD1-FA68-08F7-B9AB720DE3D2}"/>
          </ac:picMkLst>
        </pc:picChg>
        <pc:picChg chg="add del mod">
          <ac:chgData name="Котенков Игорь" userId="6c28c18daad1cd59" providerId="Windows Live" clId="Web-{5E89AE0A-3065-48A5-8B4A-1C6DB8F5D614}" dt="2023-03-27T10:52:13.043" v="3335"/>
          <ac:picMkLst>
            <pc:docMk/>
            <pc:sldMk cId="819391028" sldId="363"/>
            <ac:picMk id="24" creationId="{D2E9E0FB-E26A-FEC8-E690-B6D6607218B4}"/>
          </ac:picMkLst>
        </pc:picChg>
        <pc:picChg chg="add del mod">
          <ac:chgData name="Котенков Игорь" userId="6c28c18daad1cd59" providerId="Windows Live" clId="Web-{5E89AE0A-3065-48A5-8B4A-1C6DB8F5D614}" dt="2023-03-27T10:52:05.121" v="3329"/>
          <ac:picMkLst>
            <pc:docMk/>
            <pc:sldMk cId="819391028" sldId="363"/>
            <ac:picMk id="25" creationId="{DF2CD536-B645-F13D-D8A0-EDBE14FEB885}"/>
          </ac:picMkLst>
        </pc:picChg>
        <pc:picChg chg="add del mod">
          <ac:chgData name="Котенков Игорь" userId="6c28c18daad1cd59" providerId="Windows Live" clId="Web-{5E89AE0A-3065-48A5-8B4A-1C6DB8F5D614}" dt="2023-03-27T10:52:07.496" v="3331"/>
          <ac:picMkLst>
            <pc:docMk/>
            <pc:sldMk cId="819391028" sldId="363"/>
            <ac:picMk id="31" creationId="{0EC48F1D-2BA9-EF82-A288-988E04D4FFD8}"/>
          </ac:picMkLst>
        </pc:picChg>
      </pc:sldChg>
      <pc:sldChg chg="modSp add replId">
        <pc:chgData name="Котенков Игорь" userId="6c28c18daad1cd59" providerId="Windows Live" clId="Web-{5E89AE0A-3065-48A5-8B4A-1C6DB8F5D614}" dt="2023-03-27T11:45:00.627" v="3773" actId="20577"/>
        <pc:sldMkLst>
          <pc:docMk/>
          <pc:sldMk cId="1854441752" sldId="364"/>
        </pc:sldMkLst>
        <pc:spChg chg="mod">
          <ac:chgData name="Котенков Игорь" userId="6c28c18daad1cd59" providerId="Windows Live" clId="Web-{5E89AE0A-3065-48A5-8B4A-1C6DB8F5D614}" dt="2023-03-27T11:45:00.627" v="3773" actId="20577"/>
          <ac:spMkLst>
            <pc:docMk/>
            <pc:sldMk cId="1854441752" sldId="364"/>
            <ac:spMk id="10" creationId="{4CADA5F1-3A2B-4542-AD90-5F1971E72364}"/>
          </ac:spMkLst>
        </pc:spChg>
      </pc:sldChg>
      <pc:sldChg chg="delSp add replId">
        <pc:chgData name="Котенков Игорь" userId="6c28c18daad1cd59" providerId="Windows Live" clId="Web-{5E89AE0A-3065-48A5-8B4A-1C6DB8F5D614}" dt="2023-03-27T10:52:45.684" v="3351"/>
        <pc:sldMkLst>
          <pc:docMk/>
          <pc:sldMk cId="2444194918" sldId="365"/>
        </pc:sldMkLst>
        <pc:spChg chg="del">
          <ac:chgData name="Котенков Игорь" userId="6c28c18daad1cd59" providerId="Windows Live" clId="Web-{5E89AE0A-3065-48A5-8B4A-1C6DB8F5D614}" dt="2023-03-27T10:52:19.480" v="3341"/>
          <ac:spMkLst>
            <pc:docMk/>
            <pc:sldMk cId="2444194918" sldId="365"/>
            <ac:spMk id="27" creationId="{EA3E2C3F-F9FC-00E7-5FF3-C6055E78F88D}"/>
          </ac:spMkLst>
        </pc:spChg>
        <pc:spChg chg="del">
          <ac:chgData name="Котенков Игорь" userId="6c28c18daad1cd59" providerId="Windows Live" clId="Web-{5E89AE0A-3065-48A5-8B4A-1C6DB8F5D614}" dt="2023-03-27T10:52:36.075" v="3347"/>
          <ac:spMkLst>
            <pc:docMk/>
            <pc:sldMk cId="2444194918" sldId="365"/>
            <ac:spMk id="28" creationId="{711E2FE1-9A82-490B-EEC4-BCCEF88633B2}"/>
          </ac:spMkLst>
        </pc:spChg>
        <pc:spChg chg="del">
          <ac:chgData name="Котенков Игорь" userId="6c28c18daad1cd59" providerId="Windows Live" clId="Web-{5E89AE0A-3065-48A5-8B4A-1C6DB8F5D614}" dt="2023-03-27T10:52:33.215" v="3345"/>
          <ac:spMkLst>
            <pc:docMk/>
            <pc:sldMk cId="2444194918" sldId="365"/>
            <ac:spMk id="30" creationId="{85236415-E19B-7250-2638-48347BB51FB4}"/>
          </ac:spMkLst>
        </pc:spChg>
        <pc:spChg chg="del">
          <ac:chgData name="Котенков Игорь" userId="6c28c18daad1cd59" providerId="Windows Live" clId="Web-{5E89AE0A-3065-48A5-8B4A-1C6DB8F5D614}" dt="2023-03-27T10:52:23.918" v="3342"/>
          <ac:spMkLst>
            <pc:docMk/>
            <pc:sldMk cId="2444194918" sldId="365"/>
            <ac:spMk id="33" creationId="{FE77EC93-D207-1256-4900-542F9CC45787}"/>
          </ac:spMkLst>
        </pc:spChg>
        <pc:spChg chg="del">
          <ac:chgData name="Котенков Игорь" userId="6c28c18daad1cd59" providerId="Windows Live" clId="Web-{5E89AE0A-3065-48A5-8B4A-1C6DB8F5D614}" dt="2023-03-27T10:52:30.043" v="3344"/>
          <ac:spMkLst>
            <pc:docMk/>
            <pc:sldMk cId="2444194918" sldId="365"/>
            <ac:spMk id="34" creationId="{91A32CFF-DFEE-27F8-EEE3-F3421C7BD5BA}"/>
          </ac:spMkLst>
        </pc:spChg>
        <pc:picChg chg="del">
          <ac:chgData name="Котенков Игорь" userId="6c28c18daad1cd59" providerId="Windows Live" clId="Web-{5E89AE0A-3065-48A5-8B4A-1C6DB8F5D614}" dt="2023-03-27T10:52:42.637" v="3349"/>
          <ac:picMkLst>
            <pc:docMk/>
            <pc:sldMk cId="2444194918" sldId="365"/>
            <ac:picMk id="22" creationId="{DDD0369D-CEC8-E907-DCB5-8011FD6D6327}"/>
          </ac:picMkLst>
        </pc:picChg>
        <pc:picChg chg="del">
          <ac:chgData name="Котенков Игорь" userId="6c28c18daad1cd59" providerId="Windows Live" clId="Web-{5E89AE0A-3065-48A5-8B4A-1C6DB8F5D614}" dt="2023-03-27T10:52:44.059" v="3350"/>
          <ac:picMkLst>
            <pc:docMk/>
            <pc:sldMk cId="2444194918" sldId="365"/>
            <ac:picMk id="23" creationId="{CB45D8E2-FBD1-FA68-08F7-B9AB720DE3D2}"/>
          </ac:picMkLst>
        </pc:picChg>
        <pc:picChg chg="del">
          <ac:chgData name="Котенков Игорь" userId="6c28c18daad1cd59" providerId="Windows Live" clId="Web-{5E89AE0A-3065-48A5-8B4A-1C6DB8F5D614}" dt="2023-03-27T10:52:45.684" v="3351"/>
          <ac:picMkLst>
            <pc:docMk/>
            <pc:sldMk cId="2444194918" sldId="365"/>
            <ac:picMk id="24" creationId="{D2E9E0FB-E26A-FEC8-E690-B6D6607218B4}"/>
          </ac:picMkLst>
        </pc:picChg>
        <pc:picChg chg="del">
          <ac:chgData name="Котенков Игорь" userId="6c28c18daad1cd59" providerId="Windows Live" clId="Web-{5E89AE0A-3065-48A5-8B4A-1C6DB8F5D614}" dt="2023-03-27T10:52:35.621" v="3346"/>
          <ac:picMkLst>
            <pc:docMk/>
            <pc:sldMk cId="2444194918" sldId="365"/>
            <ac:picMk id="25" creationId="{DF2CD536-B645-F13D-D8A0-EDBE14FEB885}"/>
          </ac:picMkLst>
        </pc:picChg>
        <pc:picChg chg="del">
          <ac:chgData name="Котенков Игорь" userId="6c28c18daad1cd59" providerId="Windows Live" clId="Web-{5E89AE0A-3065-48A5-8B4A-1C6DB8F5D614}" dt="2023-03-27T10:52:25.309" v="3343"/>
          <ac:picMkLst>
            <pc:docMk/>
            <pc:sldMk cId="2444194918" sldId="365"/>
            <ac:picMk id="31" creationId="{0EC48F1D-2BA9-EF82-A288-988E04D4FFD8}"/>
          </ac:picMkLst>
        </pc:picChg>
      </pc:sldChg>
      <pc:sldChg chg="delSp add replId">
        <pc:chgData name="Котенков Игорь" userId="6c28c18daad1cd59" providerId="Windows Live" clId="Web-{5E89AE0A-3065-48A5-8B4A-1C6DB8F5D614}" dt="2023-03-27T10:53:23.935" v="3358"/>
        <pc:sldMkLst>
          <pc:docMk/>
          <pc:sldMk cId="3227899646" sldId="366"/>
        </pc:sldMkLst>
        <pc:spChg chg="del">
          <ac:chgData name="Котенков Игорь" userId="6c28c18daad1cd59" providerId="Windows Live" clId="Web-{5E89AE0A-3065-48A5-8B4A-1C6DB8F5D614}" dt="2023-03-27T10:53:17.591" v="3356"/>
          <ac:spMkLst>
            <pc:docMk/>
            <pc:sldMk cId="3227899646" sldId="366"/>
            <ac:spMk id="33" creationId="{FE77EC93-D207-1256-4900-542F9CC45787}"/>
          </ac:spMkLst>
        </pc:spChg>
        <pc:spChg chg="del">
          <ac:chgData name="Котенков Игорь" userId="6c28c18daad1cd59" providerId="Windows Live" clId="Web-{5E89AE0A-3065-48A5-8B4A-1C6DB8F5D614}" dt="2023-03-27T10:53:21.388" v="3357"/>
          <ac:spMkLst>
            <pc:docMk/>
            <pc:sldMk cId="3227899646" sldId="366"/>
            <ac:spMk id="34" creationId="{91A32CFF-DFEE-27F8-EEE3-F3421C7BD5BA}"/>
          </ac:spMkLst>
        </pc:spChg>
        <pc:picChg chg="del">
          <ac:chgData name="Котенков Игорь" userId="6c28c18daad1cd59" providerId="Windows Live" clId="Web-{5E89AE0A-3065-48A5-8B4A-1C6DB8F5D614}" dt="2023-03-27T10:53:11.482" v="3353"/>
          <ac:picMkLst>
            <pc:docMk/>
            <pc:sldMk cId="3227899646" sldId="366"/>
            <ac:picMk id="22" creationId="{DDD0369D-CEC8-E907-DCB5-8011FD6D6327}"/>
          </ac:picMkLst>
        </pc:picChg>
        <pc:picChg chg="del">
          <ac:chgData name="Котенков Игорь" userId="6c28c18daad1cd59" providerId="Windows Live" clId="Web-{5E89AE0A-3065-48A5-8B4A-1C6DB8F5D614}" dt="2023-03-27T10:53:13.091" v="3354"/>
          <ac:picMkLst>
            <pc:docMk/>
            <pc:sldMk cId="3227899646" sldId="366"/>
            <ac:picMk id="23" creationId="{CB45D8E2-FBD1-FA68-08F7-B9AB720DE3D2}"/>
          </ac:picMkLst>
        </pc:picChg>
        <pc:picChg chg="del">
          <ac:chgData name="Котенков Игорь" userId="6c28c18daad1cd59" providerId="Windows Live" clId="Web-{5E89AE0A-3065-48A5-8B4A-1C6DB8F5D614}" dt="2023-03-27T10:53:14.544" v="3355"/>
          <ac:picMkLst>
            <pc:docMk/>
            <pc:sldMk cId="3227899646" sldId="366"/>
            <ac:picMk id="24" creationId="{D2E9E0FB-E26A-FEC8-E690-B6D6607218B4}"/>
          </ac:picMkLst>
        </pc:picChg>
        <pc:picChg chg="del">
          <ac:chgData name="Котенков Игорь" userId="6c28c18daad1cd59" providerId="Windows Live" clId="Web-{5E89AE0A-3065-48A5-8B4A-1C6DB8F5D614}" dt="2023-03-27T10:53:23.935" v="3358"/>
          <ac:picMkLst>
            <pc:docMk/>
            <pc:sldMk cId="3227899646" sldId="366"/>
            <ac:picMk id="31" creationId="{0EC48F1D-2BA9-EF82-A288-988E04D4FFD8}"/>
          </ac:picMkLst>
        </pc:picChg>
      </pc:sldChg>
      <pc:sldChg chg="add replId">
        <pc:chgData name="Котенков Игорь" userId="6c28c18daad1cd59" providerId="Windows Live" clId="Web-{5E89AE0A-3065-48A5-8B4A-1C6DB8F5D614}" dt="2023-03-27T10:51:53.667" v="3326"/>
        <pc:sldMkLst>
          <pc:docMk/>
          <pc:sldMk cId="1288916682" sldId="367"/>
        </pc:sldMkLst>
      </pc:sldChg>
      <pc:sldChg chg="addSp delSp modSp add replId">
        <pc:chgData name="Котенков Игорь" userId="6c28c18daad1cd59" providerId="Windows Live" clId="Web-{5E89AE0A-3065-48A5-8B4A-1C6DB8F5D614}" dt="2023-03-27T10:58:12.334" v="3426"/>
        <pc:sldMkLst>
          <pc:docMk/>
          <pc:sldMk cId="1127384692" sldId="368"/>
        </pc:sldMkLst>
        <pc:spChg chg="add mod">
          <ac:chgData name="Котенков Игорь" userId="6c28c18daad1cd59" providerId="Windows Live" clId="Web-{5E89AE0A-3065-48A5-8B4A-1C6DB8F5D614}" dt="2023-03-27T10:58:06.552" v="3424" actId="1076"/>
          <ac:spMkLst>
            <pc:docMk/>
            <pc:sldMk cId="1127384692" sldId="368"/>
            <ac:spMk id="6" creationId="{B463ECBD-84BF-CE0D-DA2F-1C3EB39B8061}"/>
          </ac:spMkLst>
        </pc:spChg>
        <pc:spChg chg="del">
          <ac:chgData name="Котенков Игорь" userId="6c28c18daad1cd59" providerId="Windows Live" clId="Web-{5E89AE0A-3065-48A5-8B4A-1C6DB8F5D614}" dt="2023-03-27T10:53:55.108" v="3364"/>
          <ac:spMkLst>
            <pc:docMk/>
            <pc:sldMk cId="1127384692" sldId="368"/>
            <ac:spMk id="27" creationId="{EA3E2C3F-F9FC-00E7-5FF3-C6055E78F88D}"/>
          </ac:spMkLst>
        </pc:spChg>
        <pc:spChg chg="del">
          <ac:chgData name="Котенков Игорь" userId="6c28c18daad1cd59" providerId="Windows Live" clId="Web-{5E89AE0A-3065-48A5-8B4A-1C6DB8F5D614}" dt="2023-03-27T10:53:52.889" v="3363"/>
          <ac:spMkLst>
            <pc:docMk/>
            <pc:sldMk cId="1127384692" sldId="368"/>
            <ac:spMk id="28" creationId="{711E2FE1-9A82-490B-EEC4-BCCEF88633B2}"/>
          </ac:spMkLst>
        </pc:spChg>
        <pc:spChg chg="del">
          <ac:chgData name="Котенков Игорь" userId="6c28c18daad1cd59" providerId="Windows Live" clId="Web-{5E89AE0A-3065-48A5-8B4A-1C6DB8F5D614}" dt="2023-03-27T10:58:10.880" v="3425"/>
          <ac:spMkLst>
            <pc:docMk/>
            <pc:sldMk cId="1127384692" sldId="368"/>
            <ac:spMk id="30" creationId="{85236415-E19B-7250-2638-48347BB51FB4}"/>
          </ac:spMkLst>
        </pc:spChg>
        <pc:spChg chg="del">
          <ac:chgData name="Котенков Игорь" userId="6c28c18daad1cd59" providerId="Windows Live" clId="Web-{5E89AE0A-3065-48A5-8B4A-1C6DB8F5D614}" dt="2023-03-27T10:53:40.232" v="3360"/>
          <ac:spMkLst>
            <pc:docMk/>
            <pc:sldMk cId="1127384692" sldId="368"/>
            <ac:spMk id="33" creationId="{FE77EC93-D207-1256-4900-542F9CC45787}"/>
          </ac:spMkLst>
        </pc:spChg>
        <pc:spChg chg="del">
          <ac:chgData name="Котенков Игорь" userId="6c28c18daad1cd59" providerId="Windows Live" clId="Web-{5E89AE0A-3065-48A5-8B4A-1C6DB8F5D614}" dt="2023-03-27T10:53:43.404" v="3361"/>
          <ac:spMkLst>
            <pc:docMk/>
            <pc:sldMk cId="1127384692" sldId="368"/>
            <ac:spMk id="34" creationId="{91A32CFF-DFEE-27F8-EEE3-F3421C7BD5BA}"/>
          </ac:spMkLst>
        </pc:spChg>
        <pc:picChg chg="add mod">
          <ac:chgData name="Котенков Игорь" userId="6c28c18daad1cd59" providerId="Windows Live" clId="Web-{5E89AE0A-3065-48A5-8B4A-1C6DB8F5D614}" dt="2023-03-27T10:56:30.628" v="3387" actId="1076"/>
          <ac:picMkLst>
            <pc:docMk/>
            <pc:sldMk cId="1127384692" sldId="368"/>
            <ac:picMk id="4" creationId="{5A8C8DF3-84A2-7FB0-4ECD-303BA5024649}"/>
          </ac:picMkLst>
        </pc:picChg>
        <pc:picChg chg="del">
          <ac:chgData name="Котенков Игорь" userId="6c28c18daad1cd59" providerId="Windows Live" clId="Web-{5E89AE0A-3065-48A5-8B4A-1C6DB8F5D614}" dt="2023-03-27T10:58:12.334" v="3426"/>
          <ac:picMkLst>
            <pc:docMk/>
            <pc:sldMk cId="1127384692" sldId="368"/>
            <ac:picMk id="25" creationId="{DF2CD536-B645-F13D-D8A0-EDBE14FEB885}"/>
          </ac:picMkLst>
        </pc:picChg>
        <pc:picChg chg="del">
          <ac:chgData name="Котенков Игорь" userId="6c28c18daad1cd59" providerId="Windows Live" clId="Web-{5E89AE0A-3065-48A5-8B4A-1C6DB8F5D614}" dt="2023-03-27T10:53:44.701" v="3362"/>
          <ac:picMkLst>
            <pc:docMk/>
            <pc:sldMk cId="1127384692" sldId="368"/>
            <ac:picMk id="31" creationId="{0EC48F1D-2BA9-EF82-A288-988E04D4FFD8}"/>
          </ac:picMkLst>
        </pc:picChg>
      </pc:sldChg>
      <pc:sldChg chg="add del replId">
        <pc:chgData name="Котенков Игорь" userId="6c28c18daad1cd59" providerId="Windows Live" clId="Web-{5E89AE0A-3065-48A5-8B4A-1C6DB8F5D614}" dt="2023-03-27T10:53:05.107" v="3352"/>
        <pc:sldMkLst>
          <pc:docMk/>
          <pc:sldMk cId="4020665998" sldId="368"/>
        </pc:sldMkLst>
      </pc:sldChg>
      <pc:sldChg chg="delSp add ord replId">
        <pc:chgData name="Котенков Игорь" userId="6c28c18daad1cd59" providerId="Windows Live" clId="Web-{5E89AE0A-3065-48A5-8B4A-1C6DB8F5D614}" dt="2023-03-27T11:17:12.489" v="3646"/>
        <pc:sldMkLst>
          <pc:docMk/>
          <pc:sldMk cId="958561509" sldId="369"/>
        </pc:sldMkLst>
        <pc:spChg chg="del">
          <ac:chgData name="Котенков Игорь" userId="6c28c18daad1cd59" providerId="Windows Live" clId="Web-{5E89AE0A-3065-48A5-8B4A-1C6DB8F5D614}" dt="2023-03-27T11:17:08.598" v="3645"/>
          <ac:spMkLst>
            <pc:docMk/>
            <pc:sldMk cId="958561509" sldId="369"/>
            <ac:spMk id="6" creationId="{BAC8347E-302D-46A0-9307-75908B88A193}"/>
          </ac:spMkLst>
        </pc:spChg>
      </pc:sldChg>
      <pc:sldChg chg="addSp delSp modSp new">
        <pc:chgData name="Котенков Игорь" userId="6c28c18daad1cd59" providerId="Windows Live" clId="Web-{5E89AE0A-3065-48A5-8B4A-1C6DB8F5D614}" dt="2023-03-27T11:31:36.668" v="3758" actId="1076"/>
        <pc:sldMkLst>
          <pc:docMk/>
          <pc:sldMk cId="117380774" sldId="370"/>
        </pc:sldMkLst>
        <pc:spChg chg="mod">
          <ac:chgData name="Котенков Игорь" userId="6c28c18daad1cd59" providerId="Windows Live" clId="Web-{5E89AE0A-3065-48A5-8B4A-1C6DB8F5D614}" dt="2023-03-27T11:28:46.195" v="3708" actId="1076"/>
          <ac:spMkLst>
            <pc:docMk/>
            <pc:sldMk cId="117380774" sldId="370"/>
            <ac:spMk id="2" creationId="{618A1295-8956-E4EF-255A-A6CBF7F3BECA}"/>
          </ac:spMkLst>
        </pc:spChg>
        <pc:spChg chg="del">
          <ac:chgData name="Котенков Игорь" userId="6c28c18daad1cd59" providerId="Windows Live" clId="Web-{5E89AE0A-3065-48A5-8B4A-1C6DB8F5D614}" dt="2023-03-27T11:28:16.710" v="3703"/>
          <ac:spMkLst>
            <pc:docMk/>
            <pc:sldMk cId="117380774" sldId="370"/>
            <ac:spMk id="3" creationId="{235C3210-A897-2668-3DB6-A5697BD649B0}"/>
          </ac:spMkLst>
        </pc:spChg>
        <pc:spChg chg="add mod">
          <ac:chgData name="Котенков Игорь" userId="6c28c18daad1cd59" providerId="Windows Live" clId="Web-{5E89AE0A-3065-48A5-8B4A-1C6DB8F5D614}" dt="2023-03-27T11:31:36.637" v="3755" actId="1076"/>
          <ac:spMkLst>
            <pc:docMk/>
            <pc:sldMk cId="117380774" sldId="370"/>
            <ac:spMk id="5" creationId="{DA8458CF-EC66-3A29-AD86-D3072CA86B27}"/>
          </ac:spMkLst>
        </pc:spChg>
        <pc:spChg chg="add mod">
          <ac:chgData name="Котенков Игорь" userId="6c28c18daad1cd59" providerId="Windows Live" clId="Web-{5E89AE0A-3065-48A5-8B4A-1C6DB8F5D614}" dt="2023-03-27T11:31:36.653" v="3756" actId="1076"/>
          <ac:spMkLst>
            <pc:docMk/>
            <pc:sldMk cId="117380774" sldId="370"/>
            <ac:spMk id="6" creationId="{757E2298-7BA7-E333-EFDE-339AE868EDD0}"/>
          </ac:spMkLst>
        </pc:spChg>
        <pc:picChg chg="add mod ord">
          <ac:chgData name="Котенков Игорь" userId="6c28c18daad1cd59" providerId="Windows Live" clId="Web-{5E89AE0A-3065-48A5-8B4A-1C6DB8F5D614}" dt="2023-03-27T11:30:55.198" v="3750" actId="1076"/>
          <ac:picMkLst>
            <pc:docMk/>
            <pc:sldMk cId="117380774" sldId="370"/>
            <ac:picMk id="4" creationId="{1F2AD4E5-367D-BEFB-A96E-92E9A6E502D1}"/>
          </ac:picMkLst>
        </pc:picChg>
        <pc:picChg chg="add mod">
          <ac:chgData name="Котенков Игорь" userId="6c28c18daad1cd59" providerId="Windows Live" clId="Web-{5E89AE0A-3065-48A5-8B4A-1C6DB8F5D614}" dt="2023-03-27T11:31:36.653" v="3757" actId="1076"/>
          <ac:picMkLst>
            <pc:docMk/>
            <pc:sldMk cId="117380774" sldId="370"/>
            <ac:picMk id="8" creationId="{2F5260D0-873E-9BEE-A4C1-5887D66E7E1F}"/>
          </ac:picMkLst>
        </pc:picChg>
        <pc:picChg chg="add mod">
          <ac:chgData name="Котенков Игорь" userId="6c28c18daad1cd59" providerId="Windows Live" clId="Web-{5E89AE0A-3065-48A5-8B4A-1C6DB8F5D614}" dt="2023-03-27T11:31:36.668" v="3758" actId="1076"/>
          <ac:picMkLst>
            <pc:docMk/>
            <pc:sldMk cId="117380774" sldId="370"/>
            <ac:picMk id="10" creationId="{ACE972D4-9C25-1F97-D997-E4D33A570A23}"/>
          </ac:picMkLst>
        </pc:picChg>
      </pc:sldChg>
      <pc:sldChg chg="addSp modSp new">
        <pc:chgData name="Котенков Игорь" userId="6c28c18daad1cd59" providerId="Windows Live" clId="Web-{5E89AE0A-3065-48A5-8B4A-1C6DB8F5D614}" dt="2023-03-28T11:15:46.782" v="4003" actId="20577"/>
        <pc:sldMkLst>
          <pc:docMk/>
          <pc:sldMk cId="610231159" sldId="371"/>
        </pc:sldMkLst>
        <pc:spChg chg="mod">
          <ac:chgData name="Котенков Игорь" userId="6c28c18daad1cd59" providerId="Windows Live" clId="Web-{5E89AE0A-3065-48A5-8B4A-1C6DB8F5D614}" dt="2023-03-27T12:14:28.456" v="3802" actId="14100"/>
          <ac:spMkLst>
            <pc:docMk/>
            <pc:sldMk cId="610231159" sldId="371"/>
            <ac:spMk id="2" creationId="{84B041F5-F7E9-DB5A-2C79-F622B7AE3E13}"/>
          </ac:spMkLst>
        </pc:spChg>
        <pc:spChg chg="mod">
          <ac:chgData name="Котенков Игорь" userId="6c28c18daad1cd59" providerId="Windows Live" clId="Web-{5E89AE0A-3065-48A5-8B4A-1C6DB8F5D614}" dt="2023-03-28T11:15:46.782" v="4003" actId="20577"/>
          <ac:spMkLst>
            <pc:docMk/>
            <pc:sldMk cId="610231159" sldId="371"/>
            <ac:spMk id="3" creationId="{042CC019-4676-101C-6541-5F776FCA0E7F}"/>
          </ac:spMkLst>
        </pc:spChg>
        <pc:picChg chg="add mod">
          <ac:chgData name="Котенков Игорь" userId="6c28c18daad1cd59" providerId="Windows Live" clId="Web-{5E89AE0A-3065-48A5-8B4A-1C6DB8F5D614}" dt="2023-03-28T11:07:13.893" v="3998" actId="1076"/>
          <ac:picMkLst>
            <pc:docMk/>
            <pc:sldMk cId="610231159" sldId="371"/>
            <ac:picMk id="4" creationId="{FCC61861-95FB-4B06-4288-9041F3990BBC}"/>
          </ac:picMkLst>
        </pc:picChg>
      </pc:sldChg>
      <pc:sldChg chg="modSp new">
        <pc:chgData name="Котенков Игорь" userId="6c28c18daad1cd59" providerId="Windows Live" clId="Web-{5E89AE0A-3065-48A5-8B4A-1C6DB8F5D614}" dt="2023-03-28T10:57:37.503" v="3900" actId="20577"/>
        <pc:sldMkLst>
          <pc:docMk/>
          <pc:sldMk cId="2199738988" sldId="372"/>
        </pc:sldMkLst>
        <pc:spChg chg="mod">
          <ac:chgData name="Котенков Игорь" userId="6c28c18daad1cd59" providerId="Windows Live" clId="Web-{5E89AE0A-3065-48A5-8B4A-1C6DB8F5D614}" dt="2023-03-27T19:06:16.573" v="3809" actId="20577"/>
          <ac:spMkLst>
            <pc:docMk/>
            <pc:sldMk cId="2199738988" sldId="372"/>
            <ac:spMk id="2" creationId="{A158DC3A-98AF-DCB2-30FF-38909F702E84}"/>
          </ac:spMkLst>
        </pc:spChg>
        <pc:spChg chg="mod">
          <ac:chgData name="Котенков Игорь" userId="6c28c18daad1cd59" providerId="Windows Live" clId="Web-{5E89AE0A-3065-48A5-8B4A-1C6DB8F5D614}" dt="2023-03-28T10:57:37.503" v="3900" actId="20577"/>
          <ac:spMkLst>
            <pc:docMk/>
            <pc:sldMk cId="2199738988" sldId="372"/>
            <ac:spMk id="3" creationId="{912D8F96-A2AC-F729-25C4-B225BE66C19D}"/>
          </ac:spMkLst>
        </pc:spChg>
      </pc:sldChg>
      <pc:sldChg chg="modSp add replId">
        <pc:chgData name="Котенков Игорь" userId="6c28c18daad1cd59" providerId="Windows Live" clId="Web-{5E89AE0A-3065-48A5-8B4A-1C6DB8F5D614}" dt="2023-03-28T10:58:01.316" v="3904" actId="20577"/>
        <pc:sldMkLst>
          <pc:docMk/>
          <pc:sldMk cId="3966314229" sldId="373"/>
        </pc:sldMkLst>
        <pc:spChg chg="mod">
          <ac:chgData name="Котенков Игорь" userId="6c28c18daad1cd59" providerId="Windows Live" clId="Web-{5E89AE0A-3065-48A5-8B4A-1C6DB8F5D614}" dt="2023-03-28T10:58:01.316" v="3904" actId="20577"/>
          <ac:spMkLst>
            <pc:docMk/>
            <pc:sldMk cId="3966314229" sldId="373"/>
            <ac:spMk id="3" creationId="{912D8F96-A2AC-F729-25C4-B225BE66C19D}"/>
          </ac:spMkLst>
        </pc:spChg>
      </pc:sldChg>
      <pc:sldChg chg="modSp add replId">
        <pc:chgData name="Котенков Игорь" userId="6c28c18daad1cd59" providerId="Windows Live" clId="Web-{5E89AE0A-3065-48A5-8B4A-1C6DB8F5D614}" dt="2023-03-28T10:58:10.004" v="3906" actId="20577"/>
        <pc:sldMkLst>
          <pc:docMk/>
          <pc:sldMk cId="1241490137" sldId="374"/>
        </pc:sldMkLst>
        <pc:spChg chg="mod">
          <ac:chgData name="Котенков Игорь" userId="6c28c18daad1cd59" providerId="Windows Live" clId="Web-{5E89AE0A-3065-48A5-8B4A-1C6DB8F5D614}" dt="2023-03-28T10:58:10.004" v="3906" actId="20577"/>
          <ac:spMkLst>
            <pc:docMk/>
            <pc:sldMk cId="1241490137" sldId="374"/>
            <ac:spMk id="3" creationId="{912D8F96-A2AC-F729-25C4-B225BE66C19D}"/>
          </ac:spMkLst>
        </pc:spChg>
      </pc:sldChg>
      <pc:sldChg chg="addSp delSp modSp new">
        <pc:chgData name="Котенков Игорь" userId="6c28c18daad1cd59" providerId="Windows Live" clId="Web-{5E89AE0A-3065-48A5-8B4A-1C6DB8F5D614}" dt="2023-03-28T11:01:52.525" v="3920" actId="1076"/>
        <pc:sldMkLst>
          <pc:docMk/>
          <pc:sldMk cId="1415027226" sldId="375"/>
        </pc:sldMkLst>
        <pc:spChg chg="del">
          <ac:chgData name="Котенков Игорь" userId="6c28c18daad1cd59" providerId="Windows Live" clId="Web-{5E89AE0A-3065-48A5-8B4A-1C6DB8F5D614}" dt="2023-03-28T10:59:52.100" v="3908"/>
          <ac:spMkLst>
            <pc:docMk/>
            <pc:sldMk cId="1415027226" sldId="375"/>
            <ac:spMk id="3" creationId="{93FF3FC0-5E5D-6058-C121-239D6C907C03}"/>
          </ac:spMkLst>
        </pc:spChg>
        <pc:picChg chg="add mod ord">
          <ac:chgData name="Котенков Игорь" userId="6c28c18daad1cd59" providerId="Windows Live" clId="Web-{5E89AE0A-3065-48A5-8B4A-1C6DB8F5D614}" dt="2023-03-28T11:00:41.977" v="3915" actId="1076"/>
          <ac:picMkLst>
            <pc:docMk/>
            <pc:sldMk cId="1415027226" sldId="375"/>
            <ac:picMk id="4" creationId="{61781303-7EF3-96CE-4CFE-4939054A2FCA}"/>
          </ac:picMkLst>
        </pc:picChg>
        <pc:picChg chg="add mod">
          <ac:chgData name="Котенков Игорь" userId="6c28c18daad1cd59" providerId="Windows Live" clId="Web-{5E89AE0A-3065-48A5-8B4A-1C6DB8F5D614}" dt="2023-03-28T11:01:45.900" v="3918" actId="1076"/>
          <ac:picMkLst>
            <pc:docMk/>
            <pc:sldMk cId="1415027226" sldId="375"/>
            <ac:picMk id="5" creationId="{65761B2D-C4A8-39AA-ED08-F83FCC34C1C8}"/>
          </ac:picMkLst>
        </pc:picChg>
        <pc:picChg chg="add mod">
          <ac:chgData name="Котенков Игорь" userId="6c28c18daad1cd59" providerId="Windows Live" clId="Web-{5E89AE0A-3065-48A5-8B4A-1C6DB8F5D614}" dt="2023-03-28T11:01:52.525" v="3920" actId="1076"/>
          <ac:picMkLst>
            <pc:docMk/>
            <pc:sldMk cId="1415027226" sldId="375"/>
            <ac:picMk id="6" creationId="{8F14F29B-0041-476E-161C-D34C2F2B1377}"/>
          </ac:picMkLst>
        </pc:picChg>
      </pc:sldChg>
      <pc:sldChg chg="delSp modSp add replId">
        <pc:chgData name="Котенков Игорь" userId="6c28c18daad1cd59" providerId="Windows Live" clId="Web-{5E89AE0A-3065-48A5-8B4A-1C6DB8F5D614}" dt="2023-03-28T11:15:56.641" v="4006"/>
        <pc:sldMkLst>
          <pc:docMk/>
          <pc:sldMk cId="3198358306" sldId="376"/>
        </pc:sldMkLst>
        <pc:spChg chg="mod">
          <ac:chgData name="Котенков Игорь" userId="6c28c18daad1cd59" providerId="Windows Live" clId="Web-{5E89AE0A-3065-48A5-8B4A-1C6DB8F5D614}" dt="2023-03-28T11:15:56.329" v="4005" actId="20577"/>
          <ac:spMkLst>
            <pc:docMk/>
            <pc:sldMk cId="3198358306" sldId="376"/>
            <ac:spMk id="3" creationId="{042CC019-4676-101C-6541-5F776FCA0E7F}"/>
          </ac:spMkLst>
        </pc:spChg>
        <pc:picChg chg="del">
          <ac:chgData name="Котенков Игорь" userId="6c28c18daad1cd59" providerId="Windows Live" clId="Web-{5E89AE0A-3065-48A5-8B4A-1C6DB8F5D614}" dt="2023-03-28T11:15:56.641" v="4006"/>
          <ac:picMkLst>
            <pc:docMk/>
            <pc:sldMk cId="3198358306" sldId="376"/>
            <ac:picMk id="4" creationId="{FCC61861-95FB-4B06-4288-9041F3990BBC}"/>
          </ac:picMkLst>
        </pc:picChg>
      </pc:sldChg>
      <pc:sldChg chg="modSp add replId">
        <pc:chgData name="Котенков Игорь" userId="6c28c18daad1cd59" providerId="Windows Live" clId="Web-{5E89AE0A-3065-48A5-8B4A-1C6DB8F5D614}" dt="2023-03-28T11:16:06.907" v="4008" actId="20577"/>
        <pc:sldMkLst>
          <pc:docMk/>
          <pc:sldMk cId="1023427349" sldId="377"/>
        </pc:sldMkLst>
        <pc:spChg chg="mod">
          <ac:chgData name="Котенков Игорь" userId="6c28c18daad1cd59" providerId="Windows Live" clId="Web-{5E89AE0A-3065-48A5-8B4A-1C6DB8F5D614}" dt="2023-03-28T11:16:06.907" v="4008" actId="20577"/>
          <ac:spMkLst>
            <pc:docMk/>
            <pc:sldMk cId="1023427349" sldId="377"/>
            <ac:spMk id="3" creationId="{042CC019-4676-101C-6541-5F776FCA0E7F}"/>
          </ac:spMkLst>
        </pc:spChg>
      </pc:sldChg>
      <pc:sldMasterChg chg="add addSldLayout">
        <pc:chgData name="Котенков Игорь" userId="6c28c18daad1cd59" providerId="Windows Live" clId="Web-{5E89AE0A-3065-48A5-8B4A-1C6DB8F5D614}" dt="2023-03-26T21:03:13.537" v="2674"/>
        <pc:sldMasterMkLst>
          <pc:docMk/>
          <pc:sldMasterMk cId="3154979492" sldId="2147483648"/>
        </pc:sldMasterMkLst>
        <pc:sldLayoutChg chg="add">
          <pc:chgData name="Котенков Игорь" userId="6c28c18daad1cd59" providerId="Windows Live" clId="Web-{5E89AE0A-3065-48A5-8B4A-1C6DB8F5D614}" dt="2023-03-26T21:03:13.537" v="2674"/>
          <pc:sldLayoutMkLst>
            <pc:docMk/>
            <pc:sldMasterMk cId="3154979492" sldId="2147483648"/>
            <pc:sldLayoutMk cId="161079921" sldId="2147483649"/>
          </pc:sldLayoutMkLst>
        </pc:sldLayoutChg>
        <pc:sldLayoutChg chg="add">
          <pc:chgData name="Котенков Игорь" userId="6c28c18daad1cd59" providerId="Windows Live" clId="Web-{5E89AE0A-3065-48A5-8B4A-1C6DB8F5D614}" dt="2023-03-26T21:03:13.537" v="2674"/>
          <pc:sldLayoutMkLst>
            <pc:docMk/>
            <pc:sldMasterMk cId="3154979492" sldId="2147483648"/>
            <pc:sldLayoutMk cId="2703711724" sldId="2147483650"/>
          </pc:sldLayoutMkLst>
        </pc:sldLayoutChg>
        <pc:sldLayoutChg chg="add">
          <pc:chgData name="Котенков Игорь" userId="6c28c18daad1cd59" providerId="Windows Live" clId="Web-{5E89AE0A-3065-48A5-8B4A-1C6DB8F5D614}" dt="2023-03-26T21:03:13.537" v="2674"/>
          <pc:sldLayoutMkLst>
            <pc:docMk/>
            <pc:sldMasterMk cId="3154979492" sldId="2147483648"/>
            <pc:sldLayoutMk cId="4076369896" sldId="2147483651"/>
          </pc:sldLayoutMkLst>
        </pc:sldLayoutChg>
        <pc:sldLayoutChg chg="add">
          <pc:chgData name="Котенков Игорь" userId="6c28c18daad1cd59" providerId="Windows Live" clId="Web-{5E89AE0A-3065-48A5-8B4A-1C6DB8F5D614}" dt="2023-03-26T21:03:13.537" v="2674"/>
          <pc:sldLayoutMkLst>
            <pc:docMk/>
            <pc:sldMasterMk cId="3154979492" sldId="2147483648"/>
            <pc:sldLayoutMk cId="2625762208" sldId="2147483652"/>
          </pc:sldLayoutMkLst>
        </pc:sldLayoutChg>
        <pc:sldLayoutChg chg="add">
          <pc:chgData name="Котенков Игорь" userId="6c28c18daad1cd59" providerId="Windows Live" clId="Web-{5E89AE0A-3065-48A5-8B4A-1C6DB8F5D614}" dt="2023-03-26T21:03:13.537" v="2674"/>
          <pc:sldLayoutMkLst>
            <pc:docMk/>
            <pc:sldMasterMk cId="3154979492" sldId="2147483648"/>
            <pc:sldLayoutMk cId="188002762" sldId="2147483653"/>
          </pc:sldLayoutMkLst>
        </pc:sldLayoutChg>
        <pc:sldLayoutChg chg="add">
          <pc:chgData name="Котенков Игорь" userId="6c28c18daad1cd59" providerId="Windows Live" clId="Web-{5E89AE0A-3065-48A5-8B4A-1C6DB8F5D614}" dt="2023-03-26T21:03:13.537" v="2674"/>
          <pc:sldLayoutMkLst>
            <pc:docMk/>
            <pc:sldMasterMk cId="3154979492" sldId="2147483648"/>
            <pc:sldLayoutMk cId="2295335545" sldId="2147483654"/>
          </pc:sldLayoutMkLst>
        </pc:sldLayoutChg>
        <pc:sldLayoutChg chg="add">
          <pc:chgData name="Котенков Игорь" userId="6c28c18daad1cd59" providerId="Windows Live" clId="Web-{5E89AE0A-3065-48A5-8B4A-1C6DB8F5D614}" dt="2023-03-26T21:03:13.537" v="2674"/>
          <pc:sldLayoutMkLst>
            <pc:docMk/>
            <pc:sldMasterMk cId="3154979492" sldId="2147483648"/>
            <pc:sldLayoutMk cId="1988754143" sldId="2147483655"/>
          </pc:sldLayoutMkLst>
        </pc:sldLayoutChg>
        <pc:sldLayoutChg chg="add">
          <pc:chgData name="Котенков Игорь" userId="6c28c18daad1cd59" providerId="Windows Live" clId="Web-{5E89AE0A-3065-48A5-8B4A-1C6DB8F5D614}" dt="2023-03-26T21:03:13.537" v="2674"/>
          <pc:sldLayoutMkLst>
            <pc:docMk/>
            <pc:sldMasterMk cId="3154979492" sldId="2147483648"/>
            <pc:sldLayoutMk cId="3665695281" sldId="2147483656"/>
          </pc:sldLayoutMkLst>
        </pc:sldLayoutChg>
        <pc:sldLayoutChg chg="add">
          <pc:chgData name="Котенков Игорь" userId="6c28c18daad1cd59" providerId="Windows Live" clId="Web-{5E89AE0A-3065-48A5-8B4A-1C6DB8F5D614}" dt="2023-03-26T21:03:13.537" v="2674"/>
          <pc:sldLayoutMkLst>
            <pc:docMk/>
            <pc:sldMasterMk cId="3154979492" sldId="2147483648"/>
            <pc:sldLayoutMk cId="2134169247" sldId="2147483657"/>
          </pc:sldLayoutMkLst>
        </pc:sldLayoutChg>
        <pc:sldLayoutChg chg="add">
          <pc:chgData name="Котенков Игорь" userId="6c28c18daad1cd59" providerId="Windows Live" clId="Web-{5E89AE0A-3065-48A5-8B4A-1C6DB8F5D614}" dt="2023-03-26T21:03:13.537" v="2674"/>
          <pc:sldLayoutMkLst>
            <pc:docMk/>
            <pc:sldMasterMk cId="3154979492" sldId="2147483648"/>
            <pc:sldLayoutMk cId="2065727480" sldId="2147483658"/>
          </pc:sldLayoutMkLst>
        </pc:sldLayoutChg>
        <pc:sldLayoutChg chg="add">
          <pc:chgData name="Котенков Игорь" userId="6c28c18daad1cd59" providerId="Windows Live" clId="Web-{5E89AE0A-3065-48A5-8B4A-1C6DB8F5D614}" dt="2023-03-26T21:03:13.537" v="2674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addSldLayout">
        <pc:chgData name="Котенков Игорь" userId="6c28c18daad1cd59" providerId="Windows Live" clId="Web-{5E89AE0A-3065-48A5-8B4A-1C6DB8F5D614}" dt="2023-03-24T08:45:37.017" v="295"/>
        <pc:sldMasterMkLst>
          <pc:docMk/>
          <pc:sldMasterMk cId="403602060" sldId="2147483679"/>
        </pc:sldMasterMkLst>
        <pc:sldLayoutChg chg="add">
          <pc:chgData name="Котенков Игорь" userId="6c28c18daad1cd59" providerId="Windows Live" clId="Web-{5E89AE0A-3065-48A5-8B4A-1C6DB8F5D614}" dt="2023-03-24T08:45:37.017" v="295"/>
          <pc:sldLayoutMkLst>
            <pc:docMk/>
            <pc:sldMasterMk cId="403602060" sldId="2147483679"/>
            <pc:sldLayoutMk cId="2515967454" sldId="2147483680"/>
          </pc:sldLayoutMkLst>
        </pc:sldLayoutChg>
        <pc:sldLayoutChg chg="add">
          <pc:chgData name="Котенков Игорь" userId="6c28c18daad1cd59" providerId="Windows Live" clId="Web-{5E89AE0A-3065-48A5-8B4A-1C6DB8F5D614}" dt="2023-03-24T08:45:37.017" v="295"/>
          <pc:sldLayoutMkLst>
            <pc:docMk/>
            <pc:sldMasterMk cId="403602060" sldId="2147483679"/>
            <pc:sldLayoutMk cId="616350266" sldId="2147483681"/>
          </pc:sldLayoutMkLst>
        </pc:sldLayoutChg>
        <pc:sldLayoutChg chg="add">
          <pc:chgData name="Котенков Игорь" userId="6c28c18daad1cd59" providerId="Windows Live" clId="Web-{5E89AE0A-3065-48A5-8B4A-1C6DB8F5D614}" dt="2023-03-24T08:45:37.017" v="295"/>
          <pc:sldLayoutMkLst>
            <pc:docMk/>
            <pc:sldMasterMk cId="403602060" sldId="2147483679"/>
            <pc:sldLayoutMk cId="3139866450" sldId="2147483682"/>
          </pc:sldLayoutMkLst>
        </pc:sldLayoutChg>
        <pc:sldLayoutChg chg="add">
          <pc:chgData name="Котенков Игорь" userId="6c28c18daad1cd59" providerId="Windows Live" clId="Web-{5E89AE0A-3065-48A5-8B4A-1C6DB8F5D614}" dt="2023-03-24T08:45:37.017" v="295"/>
          <pc:sldLayoutMkLst>
            <pc:docMk/>
            <pc:sldMasterMk cId="403602060" sldId="2147483679"/>
            <pc:sldLayoutMk cId="919479344" sldId="2147483683"/>
          </pc:sldLayoutMkLst>
        </pc:sldLayoutChg>
        <pc:sldLayoutChg chg="add">
          <pc:chgData name="Котенков Игорь" userId="6c28c18daad1cd59" providerId="Windows Live" clId="Web-{5E89AE0A-3065-48A5-8B4A-1C6DB8F5D614}" dt="2023-03-24T08:45:37.017" v="295"/>
          <pc:sldLayoutMkLst>
            <pc:docMk/>
            <pc:sldMasterMk cId="403602060" sldId="2147483679"/>
            <pc:sldLayoutMk cId="1171856308" sldId="2147483684"/>
          </pc:sldLayoutMkLst>
        </pc:sldLayoutChg>
        <pc:sldLayoutChg chg="add">
          <pc:chgData name="Котенков Игорь" userId="6c28c18daad1cd59" providerId="Windows Live" clId="Web-{5E89AE0A-3065-48A5-8B4A-1C6DB8F5D614}" dt="2023-03-24T08:45:37.017" v="295"/>
          <pc:sldLayoutMkLst>
            <pc:docMk/>
            <pc:sldMasterMk cId="403602060" sldId="2147483679"/>
            <pc:sldLayoutMk cId="4234882614" sldId="2147483685"/>
          </pc:sldLayoutMkLst>
        </pc:sldLayoutChg>
        <pc:sldLayoutChg chg="add">
          <pc:chgData name="Котенков Игорь" userId="6c28c18daad1cd59" providerId="Windows Live" clId="Web-{5E89AE0A-3065-48A5-8B4A-1C6DB8F5D614}" dt="2023-03-24T08:45:37.017" v="295"/>
          <pc:sldLayoutMkLst>
            <pc:docMk/>
            <pc:sldMasterMk cId="403602060" sldId="2147483679"/>
            <pc:sldLayoutMk cId="2254007426" sldId="2147483686"/>
          </pc:sldLayoutMkLst>
        </pc:sldLayoutChg>
        <pc:sldLayoutChg chg="add">
          <pc:chgData name="Котенков Игорь" userId="6c28c18daad1cd59" providerId="Windows Live" clId="Web-{5E89AE0A-3065-48A5-8B4A-1C6DB8F5D614}" dt="2023-03-24T08:45:37.017" v="295"/>
          <pc:sldLayoutMkLst>
            <pc:docMk/>
            <pc:sldMasterMk cId="403602060" sldId="2147483679"/>
            <pc:sldLayoutMk cId="204461495" sldId="2147483687"/>
          </pc:sldLayoutMkLst>
        </pc:sldLayoutChg>
      </pc:sldMasterChg>
    </pc:docChg>
  </pc:docChgLst>
  <pc:docChgLst>
    <pc:chgData name="Котенков Игорь" userId="6c28c18daad1cd59" providerId="Windows Live" clId="Web-{27BDD570-EF8A-42C4-ACD6-4B1120993B4C}"/>
    <pc:docChg chg="addSld delSld modSld modSection">
      <pc:chgData name="Котенков Игорь" userId="6c28c18daad1cd59" providerId="Windows Live" clId="Web-{27BDD570-EF8A-42C4-ACD6-4B1120993B4C}" dt="2023-03-29T14:59:10.288" v="200" actId="20577"/>
      <pc:docMkLst>
        <pc:docMk/>
      </pc:docMkLst>
      <pc:sldChg chg="addSp delSp modSp">
        <pc:chgData name="Котенков Игорь" userId="6c28c18daad1cd59" providerId="Windows Live" clId="Web-{27BDD570-EF8A-42C4-ACD6-4B1120993B4C}" dt="2023-03-29T14:49:09.518" v="82" actId="20577"/>
        <pc:sldMkLst>
          <pc:docMk/>
          <pc:sldMk cId="3081031692" sldId="284"/>
        </pc:sldMkLst>
        <pc:spChg chg="add mod">
          <ac:chgData name="Котенков Игорь" userId="6c28c18daad1cd59" providerId="Windows Live" clId="Web-{27BDD570-EF8A-42C4-ACD6-4B1120993B4C}" dt="2023-03-29T14:49:09.518" v="82" actId="20577"/>
          <ac:spMkLst>
            <pc:docMk/>
            <pc:sldMk cId="3081031692" sldId="284"/>
            <ac:spMk id="6" creationId="{F89B5603-05A3-63F4-A431-74FF16E38EFC}"/>
          </ac:spMkLst>
        </pc:spChg>
        <pc:spChg chg="mod">
          <ac:chgData name="Котенков Игорь" userId="6c28c18daad1cd59" providerId="Windows Live" clId="Web-{27BDD570-EF8A-42C4-ACD6-4B1120993B4C}" dt="2023-03-29T14:45:58.574" v="34" actId="1076"/>
          <ac:spMkLst>
            <pc:docMk/>
            <pc:sldMk cId="3081031692" sldId="284"/>
            <ac:spMk id="7" creationId="{E1BC4312-8CFB-45BA-B3F0-D96E5B90435A}"/>
          </ac:spMkLst>
        </pc:spChg>
        <pc:picChg chg="del">
          <ac:chgData name="Котенков Игорь" userId="6c28c18daad1cd59" providerId="Windows Live" clId="Web-{27BDD570-EF8A-42C4-ACD6-4B1120993B4C}" dt="2023-03-29T14:47:06.327" v="76"/>
          <ac:picMkLst>
            <pc:docMk/>
            <pc:sldMk cId="3081031692" sldId="284"/>
            <ac:picMk id="4" creationId="{D9439375-D54F-45B4-AB88-A62B24C7B2FE}"/>
          </ac:picMkLst>
        </pc:picChg>
        <pc:picChg chg="mod">
          <ac:chgData name="Котенков Игорь" userId="6c28c18daad1cd59" providerId="Windows Live" clId="Web-{27BDD570-EF8A-42C4-ACD6-4B1120993B4C}" dt="2023-03-29T14:45:58.574" v="33" actId="1076"/>
          <ac:picMkLst>
            <pc:docMk/>
            <pc:sldMk cId="3081031692" sldId="284"/>
            <ac:picMk id="5" creationId="{4BFFEB45-B07F-43D4-8F42-B18125144E4A}"/>
          </ac:picMkLst>
        </pc:picChg>
      </pc:sldChg>
      <pc:sldChg chg="addSp delSp modSp">
        <pc:chgData name="Котенков Игорь" userId="6c28c18daad1cd59" providerId="Windows Live" clId="Web-{27BDD570-EF8A-42C4-ACD6-4B1120993B4C}" dt="2023-03-29T14:59:10.288" v="200" actId="20577"/>
        <pc:sldMkLst>
          <pc:docMk/>
          <pc:sldMk cId="875228426" sldId="316"/>
        </pc:sldMkLst>
        <pc:spChg chg="add del mod">
          <ac:chgData name="Котенков Игорь" userId="6c28c18daad1cd59" providerId="Windows Live" clId="Web-{27BDD570-EF8A-42C4-ACD6-4B1120993B4C}" dt="2023-03-29T14:44:45.009" v="17"/>
          <ac:spMkLst>
            <pc:docMk/>
            <pc:sldMk cId="875228426" sldId="316"/>
            <ac:spMk id="5" creationId="{DC4DD227-2E99-F428-9C8D-B0FC67802BDE}"/>
          </ac:spMkLst>
        </pc:spChg>
        <pc:spChg chg="add">
          <ac:chgData name="Котенков Игорь" userId="6c28c18daad1cd59" providerId="Windows Live" clId="Web-{27BDD570-EF8A-42C4-ACD6-4B1120993B4C}" dt="2023-03-29T14:44:52.197" v="18"/>
          <ac:spMkLst>
            <pc:docMk/>
            <pc:sldMk cId="875228426" sldId="316"/>
            <ac:spMk id="8" creationId="{4E7BFE4D-D807-89BA-B17C-EDD5D240FB61}"/>
          </ac:spMkLst>
        </pc:spChg>
        <pc:spChg chg="add mod">
          <ac:chgData name="Котенков Игорь" userId="6c28c18daad1cd59" providerId="Windows Live" clId="Web-{27BDD570-EF8A-42C4-ACD6-4B1120993B4C}" dt="2023-03-29T14:59:10.288" v="200" actId="20577"/>
          <ac:spMkLst>
            <pc:docMk/>
            <pc:sldMk cId="875228426" sldId="316"/>
            <ac:spMk id="14" creationId="{88AA23AF-86B3-F772-0B43-C9221192A481}"/>
          </ac:spMkLst>
        </pc:spChg>
      </pc:sldChg>
      <pc:sldChg chg="addSp modSp">
        <pc:chgData name="Котенков Игорь" userId="6c28c18daad1cd59" providerId="Windows Live" clId="Web-{27BDD570-EF8A-42C4-ACD6-4B1120993B4C}" dt="2023-03-29T14:59:06.132" v="199" actId="20577"/>
        <pc:sldMkLst>
          <pc:docMk/>
          <pc:sldMk cId="326838547" sldId="317"/>
        </pc:sldMkLst>
        <pc:spChg chg="add mod">
          <ac:chgData name="Котенков Игорь" userId="6c28c18daad1cd59" providerId="Windows Live" clId="Web-{27BDD570-EF8A-42C4-ACD6-4B1120993B4C}" dt="2023-03-29T14:59:06.132" v="199" actId="20577"/>
          <ac:spMkLst>
            <pc:docMk/>
            <pc:sldMk cId="326838547" sldId="317"/>
            <ac:spMk id="6" creationId="{7FACA86F-FF8B-B906-C080-3AAA45BAF454}"/>
          </ac:spMkLst>
        </pc:spChg>
      </pc:sldChg>
      <pc:sldChg chg="addSp delSp modSp">
        <pc:chgData name="Котенков Игорь" userId="6c28c18daad1cd59" providerId="Windows Live" clId="Web-{27BDD570-EF8A-42C4-ACD6-4B1120993B4C}" dt="2023-03-29T14:55:55.157" v="174"/>
        <pc:sldMkLst>
          <pc:docMk/>
          <pc:sldMk cId="475086663" sldId="318"/>
        </pc:sldMkLst>
        <pc:spChg chg="add mod">
          <ac:chgData name="Котенков Игорь" userId="6c28c18daad1cd59" providerId="Windows Live" clId="Web-{27BDD570-EF8A-42C4-ACD6-4B1120993B4C}" dt="2023-03-29T14:50:11.270" v="88"/>
          <ac:spMkLst>
            <pc:docMk/>
            <pc:sldMk cId="475086663" sldId="318"/>
            <ac:spMk id="3" creationId="{3054F1CE-046D-EFF1-2A57-C703C1261FF7}"/>
          </ac:spMkLst>
        </pc:spChg>
        <pc:spChg chg="add mod">
          <ac:chgData name="Котенков Игорь" userId="6c28c18daad1cd59" providerId="Windows Live" clId="Web-{27BDD570-EF8A-42C4-ACD6-4B1120993B4C}" dt="2023-03-29T14:51:05.366" v="97" actId="14100"/>
          <ac:spMkLst>
            <pc:docMk/>
            <pc:sldMk cId="475086663" sldId="318"/>
            <ac:spMk id="5" creationId="{0B396ACA-DC0A-3615-B0BB-7605B65566CE}"/>
          </ac:spMkLst>
        </pc:spChg>
        <pc:spChg chg="add mod">
          <ac:chgData name="Котенков Игорь" userId="6c28c18daad1cd59" providerId="Windows Live" clId="Web-{27BDD570-EF8A-42C4-ACD6-4B1120993B4C}" dt="2023-03-29T14:51:39.945" v="106" actId="1076"/>
          <ac:spMkLst>
            <pc:docMk/>
            <pc:sldMk cId="475086663" sldId="318"/>
            <ac:spMk id="6" creationId="{4CD4C80B-EB41-2AB0-F794-CD7FDDA35331}"/>
          </ac:spMkLst>
        </pc:spChg>
        <pc:spChg chg="add mod">
          <ac:chgData name="Котенков Игорь" userId="6c28c18daad1cd59" providerId="Windows Live" clId="Web-{27BDD570-EF8A-42C4-ACD6-4B1120993B4C}" dt="2023-03-29T14:52:01.555" v="131" actId="1076"/>
          <ac:spMkLst>
            <pc:docMk/>
            <pc:sldMk cId="475086663" sldId="318"/>
            <ac:spMk id="10" creationId="{62E5816B-8548-6361-BA3D-C010109D5176}"/>
          </ac:spMkLst>
        </pc:spChg>
        <pc:spChg chg="add mod">
          <ac:chgData name="Котенков Игорь" userId="6c28c18daad1cd59" providerId="Windows Live" clId="Web-{27BDD570-EF8A-42C4-ACD6-4B1120993B4C}" dt="2023-03-29T14:51:46.148" v="108" actId="14100"/>
          <ac:spMkLst>
            <pc:docMk/>
            <pc:sldMk cId="475086663" sldId="318"/>
            <ac:spMk id="11" creationId="{AFB61CD6-4F7E-4E1A-20E3-7FC8B2E4AEC9}"/>
          </ac:spMkLst>
        </pc:spChg>
        <pc:picChg chg="del">
          <ac:chgData name="Котенков Игорь" userId="6c28c18daad1cd59" providerId="Windows Live" clId="Web-{27BDD570-EF8A-42C4-ACD6-4B1120993B4C}" dt="2023-03-29T14:55:55.157" v="174"/>
          <ac:picMkLst>
            <pc:docMk/>
            <pc:sldMk cId="475086663" sldId="318"/>
            <ac:picMk id="9" creationId="{A1932D92-BDC1-4E73-86FB-8B02EB90A521}"/>
          </ac:picMkLst>
        </pc:picChg>
      </pc:sldChg>
      <pc:sldChg chg="modSp del">
        <pc:chgData name="Котенков Игорь" userId="6c28c18daad1cd59" providerId="Windows Live" clId="Web-{27BDD570-EF8A-42C4-ACD6-4B1120993B4C}" dt="2023-03-29T14:58:27.084" v="198"/>
        <pc:sldMkLst>
          <pc:docMk/>
          <pc:sldMk cId="801878383" sldId="319"/>
        </pc:sldMkLst>
        <pc:spChg chg="mod">
          <ac:chgData name="Котенков Игорь" userId="6c28c18daad1cd59" providerId="Windows Live" clId="Web-{27BDD570-EF8A-42C4-ACD6-4B1120993B4C}" dt="2023-03-29T14:58:06.005" v="197" actId="20577"/>
          <ac:spMkLst>
            <pc:docMk/>
            <pc:sldMk cId="801878383" sldId="319"/>
            <ac:spMk id="5" creationId="{5BDEF6D2-2616-4346-850E-B16340C562E2}"/>
          </ac:spMkLst>
        </pc:spChg>
      </pc:sldChg>
      <pc:sldChg chg="modSp">
        <pc:chgData name="Котенков Игорь" userId="6c28c18daad1cd59" providerId="Windows Live" clId="Web-{27BDD570-EF8A-42C4-ACD6-4B1120993B4C}" dt="2023-03-29T14:57:30.613" v="192" actId="20577"/>
        <pc:sldMkLst>
          <pc:docMk/>
          <pc:sldMk cId="3055598668" sldId="362"/>
        </pc:sldMkLst>
        <pc:spChg chg="mod">
          <ac:chgData name="Котенков Игорь" userId="6c28c18daad1cd59" providerId="Windows Live" clId="Web-{27BDD570-EF8A-42C4-ACD6-4B1120993B4C}" dt="2023-03-29T14:57:30.613" v="192" actId="20577"/>
          <ac:spMkLst>
            <pc:docMk/>
            <pc:sldMk cId="3055598668" sldId="362"/>
            <ac:spMk id="3" creationId="{908B89DD-7AE0-3C0A-5670-E6CDF3E803E8}"/>
          </ac:spMkLst>
        </pc:spChg>
      </pc:sldChg>
      <pc:sldChg chg="addSp delSp">
        <pc:chgData name="Котенков Игорь" userId="6c28c18daad1cd59" providerId="Windows Live" clId="Web-{27BDD570-EF8A-42C4-ACD6-4B1120993B4C}" dt="2023-03-29T14:53:10.776" v="133"/>
        <pc:sldMkLst>
          <pc:docMk/>
          <pc:sldMk cId="3227899646" sldId="366"/>
        </pc:sldMkLst>
        <pc:spChg chg="add del">
          <ac:chgData name="Котенков Игорь" userId="6c28c18daad1cd59" providerId="Windows Live" clId="Web-{27BDD570-EF8A-42C4-ACD6-4B1120993B4C}" dt="2023-03-29T14:53:10.776" v="133"/>
          <ac:spMkLst>
            <pc:docMk/>
            <pc:sldMk cId="3227899646" sldId="366"/>
            <ac:spMk id="3" creationId="{2A29D78C-E46B-F017-F877-2FA1447D84F9}"/>
          </ac:spMkLst>
        </pc:spChg>
      </pc:sldChg>
      <pc:sldChg chg="addSp delSp">
        <pc:chgData name="Котенков Игорь" userId="6c28c18daad1cd59" providerId="Windows Live" clId="Web-{27BDD570-EF8A-42C4-ACD6-4B1120993B4C}" dt="2023-03-29T14:43:20.928" v="2"/>
        <pc:sldMkLst>
          <pc:docMk/>
          <pc:sldMk cId="610231159" sldId="371"/>
        </pc:sldMkLst>
        <pc:picChg chg="add del">
          <ac:chgData name="Котенков Игорь" userId="6c28c18daad1cd59" providerId="Windows Live" clId="Web-{27BDD570-EF8A-42C4-ACD6-4B1120993B4C}" dt="2023-03-29T14:43:20.928" v="2"/>
          <ac:picMkLst>
            <pc:docMk/>
            <pc:sldMk cId="610231159" sldId="371"/>
            <ac:picMk id="4" creationId="{FCC61861-95FB-4B06-4288-9041F3990BBC}"/>
          </ac:picMkLst>
        </pc:picChg>
      </pc:sldChg>
      <pc:sldChg chg="addSp delSp modSp add replId">
        <pc:chgData name="Котенков Игорь" userId="6c28c18daad1cd59" providerId="Windows Live" clId="Web-{27BDD570-EF8A-42C4-ACD6-4B1120993B4C}" dt="2023-03-29T14:54:04.700" v="172"/>
        <pc:sldMkLst>
          <pc:docMk/>
          <pc:sldMk cId="3966156993" sldId="378"/>
        </pc:sldMkLst>
        <pc:spChg chg="mod">
          <ac:chgData name="Котенков Игорь" userId="6c28c18daad1cd59" providerId="Windows Live" clId="Web-{27BDD570-EF8A-42C4-ACD6-4B1120993B4C}" dt="2023-03-29T14:48:58.862" v="79" actId="20577"/>
          <ac:spMkLst>
            <pc:docMk/>
            <pc:sldMk cId="3966156993" sldId="378"/>
            <ac:spMk id="6" creationId="{F89B5603-05A3-63F4-A431-74FF16E38EFC}"/>
          </ac:spMkLst>
        </pc:spChg>
        <pc:spChg chg="add mod">
          <ac:chgData name="Котенков Игорь" userId="6c28c18daad1cd59" providerId="Windows Live" clId="Web-{27BDD570-EF8A-42C4-ACD6-4B1120993B4C}" dt="2023-03-29T14:53:22.589" v="138" actId="688"/>
          <ac:spMkLst>
            <pc:docMk/>
            <pc:sldMk cId="3966156993" sldId="378"/>
            <ac:spMk id="8" creationId="{800A8FEB-8FA8-5C58-C0C5-EDA9B6D451CF}"/>
          </ac:spMkLst>
        </pc:spChg>
        <pc:spChg chg="add del mod">
          <ac:chgData name="Котенков Игорь" userId="6c28c18daad1cd59" providerId="Windows Live" clId="Web-{27BDD570-EF8A-42C4-ACD6-4B1120993B4C}" dt="2023-03-29T14:54:04.700" v="172"/>
          <ac:spMkLst>
            <pc:docMk/>
            <pc:sldMk cId="3966156993" sldId="378"/>
            <ac:spMk id="10" creationId="{EB8F2C93-03ED-9E5E-7F10-2DA307355CB6}"/>
          </ac:spMkLst>
        </pc:spChg>
        <pc:spChg chg="add mod">
          <ac:chgData name="Котенков Игорь" userId="6c28c18daad1cd59" providerId="Windows Live" clId="Web-{27BDD570-EF8A-42C4-ACD6-4B1120993B4C}" dt="2023-03-29T14:53:51.449" v="166" actId="14100"/>
          <ac:spMkLst>
            <pc:docMk/>
            <pc:sldMk cId="3966156993" sldId="378"/>
            <ac:spMk id="11" creationId="{5F2AEE18-BC07-EAEA-FABB-31D42124C039}"/>
          </ac:spMkLst>
        </pc:spChg>
        <pc:spChg chg="add del mod">
          <ac:chgData name="Котенков Игорь" userId="6c28c18daad1cd59" providerId="Windows Live" clId="Web-{27BDD570-EF8A-42C4-ACD6-4B1120993B4C}" dt="2023-03-29T14:54:02.653" v="171"/>
          <ac:spMkLst>
            <pc:docMk/>
            <pc:sldMk cId="3966156993" sldId="378"/>
            <ac:spMk id="12" creationId="{05998C9F-D5F0-7345-77CA-872BEBB05000}"/>
          </ac:spMkLst>
        </pc:spChg>
      </pc:sldChg>
      <pc:sldChg chg="add replId">
        <pc:chgData name="Котенков Игорь" userId="6c28c18daad1cd59" providerId="Windows Live" clId="Web-{27BDD570-EF8A-42C4-ACD6-4B1120993B4C}" dt="2023-03-29T14:55:53.485" v="173"/>
        <pc:sldMkLst>
          <pc:docMk/>
          <pc:sldMk cId="1250222507" sldId="379"/>
        </pc:sldMkLst>
      </pc:sldChg>
      <pc:sldChg chg="add replId">
        <pc:chgData name="Котенков Игорь" userId="6c28c18daad1cd59" providerId="Windows Live" clId="Web-{27BDD570-EF8A-42C4-ACD6-4B1120993B4C}" dt="2023-03-29T14:57:51.692" v="193"/>
        <pc:sldMkLst>
          <pc:docMk/>
          <pc:sldMk cId="235309595" sldId="380"/>
        </pc:sldMkLst>
      </pc:sldChg>
    </pc:docChg>
  </pc:docChgLst>
  <pc:docChgLst>
    <pc:chgData name="Котенков Игорь" userId="6c28c18daad1cd59" providerId="Windows Live" clId="Web-{D952B297-1FA1-41A1-A9A0-5319A3FB16C8}"/>
    <pc:docChg chg="modSld">
      <pc:chgData name="Котенков Игорь" userId="6c28c18daad1cd59" providerId="Windows Live" clId="Web-{D952B297-1FA1-41A1-A9A0-5319A3FB16C8}" dt="2023-08-25T07:26:28.105" v="0" actId="14100"/>
      <pc:docMkLst>
        <pc:docMk/>
      </pc:docMkLst>
      <pc:sldChg chg="modSp">
        <pc:chgData name="Котенков Игорь" userId="6c28c18daad1cd59" providerId="Windows Live" clId="Web-{D952B297-1FA1-41A1-A9A0-5319A3FB16C8}" dt="2023-08-25T07:26:28.105" v="0" actId="14100"/>
        <pc:sldMkLst>
          <pc:docMk/>
          <pc:sldMk cId="1052063623" sldId="323"/>
        </pc:sldMkLst>
        <pc:spChg chg="mod">
          <ac:chgData name="Котенков Игорь" userId="6c28c18daad1cd59" providerId="Windows Live" clId="Web-{D952B297-1FA1-41A1-A9A0-5319A3FB16C8}" dt="2023-08-25T07:26:28.105" v="0" actId="14100"/>
          <ac:spMkLst>
            <pc:docMk/>
            <pc:sldMk cId="1052063623" sldId="323"/>
            <ac:spMk id="4" creationId="{15A6A035-39BF-4BF4-B2E1-42229BDB34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D2784-0B1D-4193-998F-72CE163E3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EFFADD4-6578-4518-A059-3759A77C6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C629DC-CC65-4F54-AA21-CCEB2B4F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846CB6-DD0D-40F5-B057-757A1BC0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5BF135-842D-4618-9DBF-ADD951F5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3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E0C43-E82E-4A03-BDD7-407D6A1A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CD2698-D4B2-4251-838F-7316E4E58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E0D37B-EDCB-4967-AD81-1363AF05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36EB04-E82F-4C94-9F0B-56D000B4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2D4D19-BF52-43C9-86AA-5D9F4871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0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63C66C7-DE6F-490D-B787-814822AAD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5772F-251D-488C-AC15-125689D4C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A29DAA-FD42-48E5-B7D0-618B64B2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B9BE89-F97C-4EBD-B888-8BE5FEEE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730116-6A41-4ACB-84B7-8E32E5B3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8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799" y="520720"/>
            <a:ext cx="10922400" cy="11998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3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51596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•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799" y="520720"/>
            <a:ext cx="10922400" cy="11998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3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799" y="1396583"/>
            <a:ext cx="10922400" cy="239963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</p:spTree>
    <p:extLst>
      <p:ext uri="{BB962C8B-B14F-4D97-AF65-F5344CB8AC3E}">
        <p14:creationId xmlns:p14="http://schemas.microsoft.com/office/powerpoint/2010/main" val="616350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• Текст 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799" y="520720"/>
            <a:ext cx="10922400" cy="11998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3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799" y="1898106"/>
            <a:ext cx="10922400" cy="11998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8F2A8AE7-D4C0-3F47-8F9D-34788DC48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800" y="1396584"/>
            <a:ext cx="10922400" cy="7198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50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НАБОРНЫЙ ТЕКСТ</a:t>
            </a:r>
          </a:p>
        </p:txBody>
      </p:sp>
    </p:spTree>
    <p:extLst>
      <p:ext uri="{BB962C8B-B14F-4D97-AF65-F5344CB8AC3E}">
        <p14:creationId xmlns:p14="http://schemas.microsoft.com/office/powerpoint/2010/main" val="4234882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• Текст 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799" y="520720"/>
            <a:ext cx="10922400" cy="11998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3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799" y="1898106"/>
            <a:ext cx="10922400" cy="11998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  <a:endParaRPr lang="en-US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8F2A8AE7-D4C0-3F47-8F9D-34788DC48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800" y="1396584"/>
            <a:ext cx="10922400" cy="7198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50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НАБОРНЫЙ ТЕКСТ</a:t>
            </a:r>
          </a:p>
        </p:txBody>
      </p:sp>
    </p:spTree>
    <p:extLst>
      <p:ext uri="{BB962C8B-B14F-4D97-AF65-F5344CB8AC3E}">
        <p14:creationId xmlns:p14="http://schemas.microsoft.com/office/powerpoint/2010/main" val="2254007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799" y="520720"/>
            <a:ext cx="10922400" cy="11998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3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799" y="1396583"/>
            <a:ext cx="10922400" cy="239963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1067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210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866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799" y="520720"/>
            <a:ext cx="10922400" cy="11998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3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CF658B9-5EF6-D849-B8C6-C427A963DB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8799" y="1396584"/>
            <a:ext cx="7238400" cy="48256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333" b="0" i="0">
                <a:solidFill>
                  <a:schemeClr val="bg1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1856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799" y="520720"/>
            <a:ext cx="10922400" cy="11998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37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CF658B9-5EF6-D849-B8C6-C427A963DB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8799" y="1396584"/>
            <a:ext cx="3811200" cy="253880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333" b="0" i="0">
                <a:solidFill>
                  <a:schemeClr val="bg1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20FE5877-A176-8A44-9FB6-A28800CAC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8801" y="1396586"/>
            <a:ext cx="6542399" cy="48255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09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</p:spTree>
    <p:extLst>
      <p:ext uri="{BB962C8B-B14F-4D97-AF65-F5344CB8AC3E}">
        <p14:creationId xmlns:p14="http://schemas.microsoft.com/office/powerpoint/2010/main" val="919479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801E-ADE8-1A4E-AEB8-17EE2937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B0C95-3B48-C84A-94CB-3E93D35B9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8A2AA-3A13-D242-A478-6F44C8CC1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0B9F-B1D4-7247-906D-3BA4D477599A}" type="datetimeFigureOut">
              <a:rPr lang="en-RU" smtClean="0"/>
              <a:t>08/25/2023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58C95-D861-8547-B9FB-00F568D1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77ABE-6592-424D-B5F5-CF431C3D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6B46-5BE8-4F4B-B9B6-7D54B0663A4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446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6C4C8-492C-4720-8A2F-E105830B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D6B7F9-D6A3-4B56-8C0F-99FC74AF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8021E4-6627-4286-8B3C-3993CA12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5C7128-41A2-4513-80B6-97D207C9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E952A7-A1D3-4FC8-8999-F817535A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32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071B1-C5D6-485A-97AF-42F4E905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B6826D-F33C-481B-AEC7-14EAC408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083315-58EF-4833-B83E-04A1081D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A2949-2A51-42D3-9C6F-94481229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4ADB73-E9F8-4493-BB69-3552EA5B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9377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524967-6395-4612-AC52-524829E9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EFF6CA-19F6-4CE9-B1C1-BFCA80ED5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39A1BC-67DE-4F06-A709-BCD7B91C2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BECF25-2ECF-49A0-8580-4E21E6D7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3E76B9-E40E-45A2-97E6-A8FB08B5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4702FD-8ED2-45F5-A38D-2B86B066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EA287-3655-4D1D-9495-30ABDF95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63D028-A0D5-4FED-8165-A0F04CF5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AD158F-5149-4198-861D-BC657A8F3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1BF48B-3599-4FE9-B460-2F3A4999C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5B0D88-D435-41BF-B43B-A680B9B00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D53461-626A-434D-90BD-F32F6BDF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2C2BE4-D89D-4A6F-BB33-6829FA57D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E88B15E-AB90-41AD-AC5F-D46A235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51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90BA2-52C8-40E1-9B34-4DEB28D8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264F33-9FD0-46A4-B29C-455C543E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DC21CC-70DD-4A70-8E8C-2A040FE8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A6519A-A81C-4E97-9EE8-BEE7A138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7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81221A-D956-4380-9759-2FA35C9B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C88941-8842-4A48-B4D5-635035A1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270BA5-6A70-4128-B849-63C1846D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9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B1527-4978-4284-88C9-E2BE64A6D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62CED4-DEC5-40F4-8467-BF24AC8AF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07B7F6-CA64-4F05-AA7A-A55A9F9AA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875B42-FD68-47C6-A6E9-0AE8B922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C5E5E1-2D7D-489D-8909-22497947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8873EA-F953-4950-9CE1-72953CA2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4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4F061-C854-44CB-A6EC-D91ECAA7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D2218D9-909C-4EFA-B886-CF18B0A5F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71D09A-D10E-4966-AA85-0F5EB3A47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47F5AC-98BC-44CC-B561-CF30C708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B6588A-110B-4FD1-99BB-121403A3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2175C3-EDA7-459B-B373-AB4D674E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7EBBB1-0BE2-45BB-A5F8-765E487D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1B34B1-9369-4BAB-A497-E54A7C64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0216BC-A70B-414A-93DE-0CE7A12E3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9140FA-534B-4D3D-B114-A2775E1C8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87DDEC-1484-4893-B69F-8E98E16D8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0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5" r:id="rId3"/>
    <p:sldLayoutId id="2147483686" r:id="rId4"/>
    <p:sldLayoutId id="2147483682" r:id="rId5"/>
    <p:sldLayoutId id="2147483684" r:id="rId6"/>
    <p:sldLayoutId id="2147483683" r:id="rId7"/>
    <p:sldLayoutId id="2147483687" r:id="rId8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25.08.2023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jalammar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hyperlink" Target="https://jalammar.github.io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partially_unsupervised/180&#8203;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1.1047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2.14913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5.png"/><Relationship Id="rId7" Type="http://schemas.openxmlformats.org/officeDocument/2006/relationships/hyperlink" Target="https://arxiv.org/abs/2009.14794" TargetMode="External"/><Relationship Id="rId2" Type="http://schemas.openxmlformats.org/officeDocument/2006/relationships/hyperlink" Target="https://arxiv.org/abs/1904.105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06.04768" TargetMode="External"/><Relationship Id="rId5" Type="http://schemas.openxmlformats.org/officeDocument/2006/relationships/hyperlink" Target="https://arxiv.org/abs/2004.05150" TargetMode="External"/><Relationship Id="rId4" Type="http://schemas.openxmlformats.org/officeDocument/2006/relationships/hyperlink" Target="https://arxiv.org/abs/2001.04451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colab.research.google.com/drive/1hXIQ77A4TYS4y3UthWF-Ci7V7vVUoxmQ?usp=sharing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2155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3.png"/><Relationship Id="rId4" Type="http://schemas.openxmlformats.org/officeDocument/2006/relationships/hyperlink" Target="https://arxiv.org/abs/2104.09864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2.04745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5.05131v1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arxiv.org/abs/2110.08207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E8251-DE4A-ED38-4900-8B7D0CF3D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658" y="598233"/>
            <a:ext cx="9144000" cy="1059194"/>
          </a:xfrm>
        </p:spPr>
        <p:txBody>
          <a:bodyPr>
            <a:normAutofit fontScale="90000"/>
          </a:bodyPr>
          <a:lstStyle/>
          <a:p>
            <a:br>
              <a:rPr lang="ru-RU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Attention!! Attention!! </a:t>
            </a:r>
            <a:endParaRPr lang="ru-RU" dirty="0">
              <a:ea typeface="+mj-lt"/>
              <a:cs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604757-1A00-7DAC-FF7C-DBD18B8B2E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9996" y="1655780"/>
            <a:ext cx="2249327" cy="4903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cs typeface="Calibri"/>
              </a:rPr>
              <a:t>Is</a:t>
            </a:r>
            <a:r>
              <a:rPr lang="ru-RU" dirty="0">
                <a:cs typeface="Calibri"/>
              </a:rPr>
              <a:t> All You </a:t>
            </a:r>
            <a:r>
              <a:rPr lang="ru-RU" dirty="0" err="1">
                <a:cs typeface="Calibri"/>
              </a:rPr>
              <a:t>Need</a:t>
            </a:r>
            <a:r>
              <a:rPr lang="ru-RU" dirty="0">
                <a:cs typeface="Calibri"/>
              </a:rPr>
              <a:t>*</a:t>
            </a:r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5A6A035-39BF-4BF4-B2E1-42229BDB34BD}"/>
              </a:ext>
            </a:extLst>
          </p:cNvPr>
          <p:cNvSpPr>
            <a:spLocks noGrp="1"/>
          </p:cNvSpPr>
          <p:nvPr/>
        </p:nvSpPr>
        <p:spPr>
          <a:xfrm>
            <a:off x="8036267" y="2422874"/>
            <a:ext cx="3533297" cy="29342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 err="1">
                <a:cs typeface="Calibri"/>
              </a:rPr>
              <a:t>Igor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Kotenkov</a:t>
            </a:r>
            <a:endParaRPr lang="ru-RU" dirty="0" err="1">
              <a:solidFill>
                <a:srgbClr val="000000"/>
              </a:solidFill>
              <a:cs typeface="Calibri"/>
            </a:endParaRPr>
          </a:p>
          <a:p>
            <a:pPr algn="r"/>
            <a:endParaRPr lang="ru-RU" dirty="0">
              <a:ea typeface="+mn-lt"/>
              <a:cs typeface="+mn-lt"/>
            </a:endParaRPr>
          </a:p>
          <a:p>
            <a:pPr algn="r"/>
            <a:r>
              <a:rPr lang="ru-RU" dirty="0">
                <a:ea typeface="+mn-lt"/>
                <a:cs typeface="+mn-lt"/>
              </a:rPr>
              <a:t>             </a:t>
            </a:r>
            <a:r>
              <a:rPr lang="ru-RU" dirty="0">
                <a:cs typeface="Calibri"/>
              </a:rPr>
              <a:t>   @stm      </a:t>
            </a:r>
            <a:r>
              <a:rPr lang="ru-RU" dirty="0">
                <a:ea typeface="+mn-lt"/>
                <a:cs typeface="+mn-lt"/>
              </a:rPr>
              <a:t>  </a:t>
            </a:r>
            <a:endParaRPr lang="ru-RU" dirty="0"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C82C2B-3F39-195A-D4FA-50C8B21F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534" y="2922775"/>
            <a:ext cx="400946" cy="39583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DD556BEE-85E4-FB37-DB6C-70F6DD43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822" y="2924218"/>
            <a:ext cx="417439" cy="39698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8AC02193-2CAC-EB5D-E48E-FBE095A14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52" y="6190587"/>
            <a:ext cx="401458" cy="391932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88754231-58D9-237F-2400-02BFAE91E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079" y="2935743"/>
            <a:ext cx="382834" cy="382834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92026E0D-EC45-0CAE-BFD8-E57D794F7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729" y="3802462"/>
            <a:ext cx="2751859" cy="2756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39E161-CC87-E3E4-B424-7BE9986CF6FB}"/>
              </a:ext>
            </a:extLst>
          </p:cNvPr>
          <p:cNvSpPr txBox="1"/>
          <p:nvPr/>
        </p:nvSpPr>
        <p:spPr>
          <a:xfrm>
            <a:off x="1179051" y="6188540"/>
            <a:ext cx="3460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Paper: </a:t>
            </a:r>
            <a:r>
              <a:rPr lang="en-US" dirty="0">
                <a:ea typeface="+mn-lt"/>
                <a:cs typeface="+mn-lt"/>
                <a:hlinkClick r:id="rId7"/>
              </a:rPr>
              <a:t>arxiv.org/abs/1706.03762</a:t>
            </a:r>
            <a:endParaRPr lang="ru-RU"/>
          </a:p>
        </p:txBody>
      </p:sp>
      <p:pic>
        <p:nvPicPr>
          <p:cNvPr id="1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7DB750-84A8-D500-48C7-F716F304DB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951" b="513"/>
          <a:stretch/>
        </p:blipFill>
        <p:spPr>
          <a:xfrm>
            <a:off x="404609" y="2423068"/>
            <a:ext cx="5967622" cy="1462168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51604355-11F8-4687-5AF5-B51814873E4D}"/>
              </a:ext>
            </a:extLst>
          </p:cNvPr>
          <p:cNvSpPr txBox="1"/>
          <p:nvPr/>
        </p:nvSpPr>
        <p:spPr>
          <a:xfrm>
            <a:off x="5151659" y="6191675"/>
            <a:ext cx="364112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Pictures</a:t>
            </a:r>
            <a:r>
              <a:rPr lang="ru-RU" dirty="0"/>
              <a:t>: </a:t>
            </a:r>
            <a:r>
              <a:rPr lang="ru-RU" dirty="0">
                <a:ea typeface="+mn-lt"/>
                <a:cs typeface="+mn-lt"/>
                <a:hlinkClick r:id="rId9"/>
              </a:rPr>
              <a:t>jalammar.github.io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06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161C5F-6D37-4652-91C9-38F187AE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66" y="408636"/>
            <a:ext cx="3396342" cy="1910442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D669670A-9975-52BC-683C-CEE17241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368" y="1331"/>
            <a:ext cx="2669459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NLP 101</a:t>
            </a:r>
            <a:endParaRPr lang="ru-RU" dirty="0"/>
          </a:p>
        </p:txBody>
      </p:sp>
      <p:pic>
        <p:nvPicPr>
          <p:cNvPr id="19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6062AAE-1EE6-DB7D-E514-D0F03491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92" y="1138053"/>
            <a:ext cx="3224211" cy="4241487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4D9DCC8-4FF1-B446-4098-BF6DA251E4DF}"/>
              </a:ext>
            </a:extLst>
          </p:cNvPr>
          <p:cNvCxnSpPr/>
          <p:nvPr/>
        </p:nvCxnSpPr>
        <p:spPr>
          <a:xfrm>
            <a:off x="4535291" y="2102385"/>
            <a:ext cx="16328" cy="28194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0ADE62A-5480-9B6F-EAED-C499FE17FE18}"/>
              </a:ext>
            </a:extLst>
          </p:cNvPr>
          <p:cNvCxnSpPr>
            <a:cxnSpLocks/>
          </p:cNvCxnSpPr>
          <p:nvPr/>
        </p:nvCxnSpPr>
        <p:spPr>
          <a:xfrm flipH="1">
            <a:off x="4951030" y="5125329"/>
            <a:ext cx="1470718" cy="2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840DB4-0E17-C3B2-D4A7-8EB656009D70}"/>
              </a:ext>
            </a:extLst>
          </p:cNvPr>
          <p:cNvSpPr txBox="1"/>
          <p:nvPr/>
        </p:nvSpPr>
        <p:spPr>
          <a:xfrm>
            <a:off x="2016544" y="3208400"/>
            <a:ext cx="24484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err="1">
                <a:cs typeface="Calibri"/>
              </a:rPr>
              <a:t>height</a:t>
            </a:r>
            <a:r>
              <a:rPr lang="ru-RU" dirty="0">
                <a:cs typeface="Calibri"/>
              </a:rPr>
              <a:t> = 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vocab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size</a:t>
            </a:r>
            <a:endParaRPr lang="ru-RU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rgbClr val="000000"/>
                </a:solidFill>
                <a:cs typeface="Calibri"/>
              </a:rPr>
              <a:t>(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one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row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for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each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word</a:t>
            </a:r>
            <a:r>
              <a:rPr lang="ru-RU" dirty="0">
                <a:solidFill>
                  <a:srgbClr val="000000"/>
                </a:solidFill>
                <a:cs typeface="Calibri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8C722-F937-9EC1-6939-4B2FD0E87BF0}"/>
              </a:ext>
            </a:extLst>
          </p:cNvPr>
          <p:cNvSpPr txBox="1"/>
          <p:nvPr/>
        </p:nvSpPr>
        <p:spPr>
          <a:xfrm>
            <a:off x="4382025" y="2061066"/>
            <a:ext cx="57027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</a:rPr>
              <a:t>1</a:t>
            </a:r>
            <a:endParaRPr lang="ru-RU" sz="20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2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3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6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D45C4F-9AF9-E3C1-BC98-0D6E3E46E938}"/>
              </a:ext>
            </a:extLst>
          </p:cNvPr>
          <p:cNvSpPr txBox="1"/>
          <p:nvPr/>
        </p:nvSpPr>
        <p:spPr>
          <a:xfrm>
            <a:off x="4199421" y="5246036"/>
            <a:ext cx="31858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cs typeface="Calibri"/>
              </a:rPr>
              <a:t>width</a:t>
            </a:r>
            <a:r>
              <a:rPr lang="ru-RU" dirty="0">
                <a:cs typeface="Calibri"/>
              </a:rPr>
              <a:t> =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embedding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dimension</a:t>
            </a:r>
            <a:endParaRPr lang="ru-RU" dirty="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E0E0DAAE-9214-41E2-82C7-1BB2086DECC5}"/>
              </a:ext>
            </a:extLst>
          </p:cNvPr>
          <p:cNvCxnSpPr/>
          <p:nvPr/>
        </p:nvCxnSpPr>
        <p:spPr>
          <a:xfrm>
            <a:off x="3300122" y="1990296"/>
            <a:ext cx="1412932" cy="88933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317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8C58-8EB7-2F4C-B64B-D2512CAE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291048" y="4537455"/>
            <a:ext cx="7609901" cy="1218668"/>
          </a:xfrm>
        </p:spPr>
        <p:txBody>
          <a:bodyPr lIns="91440" tIns="45720" rIns="91440" bIns="45720" anchor="t"/>
          <a:lstStyle/>
          <a:p>
            <a:r>
              <a:rPr lang="ru-RU"/>
              <a:t>Тут вообще кто-то читает? АЛЁ!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BC6FC-02D7-D245-90AC-9D20702CE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4991" y="2956707"/>
            <a:ext cx="4102019" cy="94458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ea typeface="Apple Symbols" panose="02000000000000000000" pitchFamily="2" charset="-79"/>
                <a:cs typeface="Apple Symbols" panose="02000000000000000000" pitchFamily="2" charset="-79"/>
              </a:rPr>
              <a:t>Directed by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entury" panose="02040604050505020304" pitchFamily="18" charset="0"/>
                <a:ea typeface="Apple Symbols" panose="02000000000000000000" pitchFamily="2" charset="-79"/>
                <a:cs typeface="Apple Symbols" panose="02000000000000000000" pitchFamily="2" charset="-79"/>
              </a:rPr>
              <a:t>IGOR D. KOTENKOV</a:t>
            </a:r>
            <a:endParaRPr lang="en-RU" dirty="0">
              <a:latin typeface="Century" panose="02040604050505020304" pitchFamily="18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CCD80-8EC8-ABC7-BE1B-2D4E76AE5B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9681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161C5F-6D37-4652-91C9-38F187AE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66" y="408636"/>
            <a:ext cx="3396342" cy="1910442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A5A0ECC0-FC42-44FD-8DCC-D2EA215B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391" y="4322872"/>
            <a:ext cx="1396093" cy="2014657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D669670A-9975-52BC-683C-CEE17241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368" y="1331"/>
            <a:ext cx="2669459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NLP 101</a:t>
            </a:r>
            <a:endParaRPr lang="ru-RU" dirty="0"/>
          </a:p>
        </p:txBody>
      </p:sp>
      <p:pic>
        <p:nvPicPr>
          <p:cNvPr id="19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6062AAE-1EE6-DB7D-E514-D0F03491D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492" y="1138053"/>
            <a:ext cx="3224211" cy="4241487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4D9DCC8-4FF1-B446-4098-BF6DA251E4DF}"/>
              </a:ext>
            </a:extLst>
          </p:cNvPr>
          <p:cNvCxnSpPr/>
          <p:nvPr/>
        </p:nvCxnSpPr>
        <p:spPr>
          <a:xfrm>
            <a:off x="4535291" y="2102385"/>
            <a:ext cx="16328" cy="28194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0ADE62A-5480-9B6F-EAED-C499FE17FE18}"/>
              </a:ext>
            </a:extLst>
          </p:cNvPr>
          <p:cNvCxnSpPr>
            <a:cxnSpLocks/>
          </p:cNvCxnSpPr>
          <p:nvPr/>
        </p:nvCxnSpPr>
        <p:spPr>
          <a:xfrm flipH="1">
            <a:off x="4951030" y="5125329"/>
            <a:ext cx="1470718" cy="2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840DB4-0E17-C3B2-D4A7-8EB656009D70}"/>
              </a:ext>
            </a:extLst>
          </p:cNvPr>
          <p:cNvSpPr txBox="1"/>
          <p:nvPr/>
        </p:nvSpPr>
        <p:spPr>
          <a:xfrm>
            <a:off x="2016544" y="3208400"/>
            <a:ext cx="24484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err="1">
                <a:cs typeface="Calibri"/>
              </a:rPr>
              <a:t>height</a:t>
            </a:r>
            <a:r>
              <a:rPr lang="ru-RU" dirty="0">
                <a:cs typeface="Calibri"/>
              </a:rPr>
              <a:t> = 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vocab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size</a:t>
            </a:r>
            <a:endParaRPr lang="ru-RU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rgbClr val="000000"/>
                </a:solidFill>
                <a:cs typeface="Calibri"/>
              </a:rPr>
              <a:t>(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one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row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for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each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word</a:t>
            </a:r>
            <a:r>
              <a:rPr lang="ru-RU" dirty="0">
                <a:solidFill>
                  <a:srgbClr val="000000"/>
                </a:solidFill>
                <a:cs typeface="Calibri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8C722-F937-9EC1-6939-4B2FD0E87BF0}"/>
              </a:ext>
            </a:extLst>
          </p:cNvPr>
          <p:cNvSpPr txBox="1"/>
          <p:nvPr/>
        </p:nvSpPr>
        <p:spPr>
          <a:xfrm>
            <a:off x="4382025" y="2061066"/>
            <a:ext cx="57027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</a:rPr>
              <a:t>1</a:t>
            </a:r>
            <a:endParaRPr lang="ru-RU" sz="20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2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3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6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D45C4F-9AF9-E3C1-BC98-0D6E3E46E938}"/>
              </a:ext>
            </a:extLst>
          </p:cNvPr>
          <p:cNvSpPr txBox="1"/>
          <p:nvPr/>
        </p:nvSpPr>
        <p:spPr>
          <a:xfrm>
            <a:off x="4199421" y="5246036"/>
            <a:ext cx="31858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cs typeface="Calibri"/>
              </a:rPr>
              <a:t>width</a:t>
            </a:r>
            <a:r>
              <a:rPr lang="ru-RU" dirty="0">
                <a:cs typeface="Calibri"/>
              </a:rPr>
              <a:t> =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embedding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dimension</a:t>
            </a:r>
            <a:endParaRPr lang="ru-RU" dirty="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E0E0DAAE-9214-41E2-82C7-1BB2086DECC5}"/>
              </a:ext>
            </a:extLst>
          </p:cNvPr>
          <p:cNvCxnSpPr/>
          <p:nvPr/>
        </p:nvCxnSpPr>
        <p:spPr>
          <a:xfrm>
            <a:off x="3300122" y="1990296"/>
            <a:ext cx="1412932" cy="88933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F5DB2CAE-C0CF-4997-95F9-C1CF123D2707}"/>
              </a:ext>
            </a:extLst>
          </p:cNvPr>
          <p:cNvCxnSpPr>
            <a:cxnSpLocks/>
          </p:cNvCxnSpPr>
          <p:nvPr/>
        </p:nvCxnSpPr>
        <p:spPr>
          <a:xfrm>
            <a:off x="7150188" y="2871298"/>
            <a:ext cx="2030105" cy="1857868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1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161C5F-6D37-4652-91C9-38F187AE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66" y="408636"/>
            <a:ext cx="3396342" cy="1910442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A5A0ECC0-FC42-44FD-8DCC-D2EA215B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391" y="4322872"/>
            <a:ext cx="1396093" cy="2014657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D669670A-9975-52BC-683C-CEE17241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368" y="1331"/>
            <a:ext cx="2669459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NLP 101</a:t>
            </a:r>
            <a:endParaRPr lang="ru-RU" dirty="0"/>
          </a:p>
        </p:txBody>
      </p:sp>
      <p:pic>
        <p:nvPicPr>
          <p:cNvPr id="19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6062AAE-1EE6-DB7D-E514-D0F03491D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492" y="1138053"/>
            <a:ext cx="3224211" cy="4241487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4D9DCC8-4FF1-B446-4098-BF6DA251E4DF}"/>
              </a:ext>
            </a:extLst>
          </p:cNvPr>
          <p:cNvCxnSpPr/>
          <p:nvPr/>
        </p:nvCxnSpPr>
        <p:spPr>
          <a:xfrm>
            <a:off x="4535291" y="2102385"/>
            <a:ext cx="16328" cy="28194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0ADE62A-5480-9B6F-EAED-C499FE17FE18}"/>
              </a:ext>
            </a:extLst>
          </p:cNvPr>
          <p:cNvCxnSpPr>
            <a:cxnSpLocks/>
          </p:cNvCxnSpPr>
          <p:nvPr/>
        </p:nvCxnSpPr>
        <p:spPr>
          <a:xfrm flipH="1">
            <a:off x="4951030" y="5125329"/>
            <a:ext cx="1470718" cy="2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840DB4-0E17-C3B2-D4A7-8EB656009D70}"/>
              </a:ext>
            </a:extLst>
          </p:cNvPr>
          <p:cNvSpPr txBox="1"/>
          <p:nvPr/>
        </p:nvSpPr>
        <p:spPr>
          <a:xfrm>
            <a:off x="2016544" y="3208400"/>
            <a:ext cx="24484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err="1">
                <a:cs typeface="Calibri"/>
              </a:rPr>
              <a:t>height</a:t>
            </a:r>
            <a:r>
              <a:rPr lang="ru-RU" dirty="0">
                <a:cs typeface="Calibri"/>
              </a:rPr>
              <a:t> = 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vocab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size</a:t>
            </a:r>
            <a:endParaRPr lang="ru-RU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rgbClr val="000000"/>
                </a:solidFill>
                <a:cs typeface="Calibri"/>
              </a:rPr>
              <a:t>(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one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row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for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each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word</a:t>
            </a:r>
            <a:r>
              <a:rPr lang="ru-RU" dirty="0">
                <a:solidFill>
                  <a:srgbClr val="000000"/>
                </a:solidFill>
                <a:cs typeface="Calibri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8C722-F937-9EC1-6939-4B2FD0E87BF0}"/>
              </a:ext>
            </a:extLst>
          </p:cNvPr>
          <p:cNvSpPr txBox="1"/>
          <p:nvPr/>
        </p:nvSpPr>
        <p:spPr>
          <a:xfrm>
            <a:off x="4382025" y="2061066"/>
            <a:ext cx="57027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</a:rPr>
              <a:t>1</a:t>
            </a:r>
            <a:endParaRPr lang="ru-RU" sz="20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2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3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6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D45C4F-9AF9-E3C1-BC98-0D6E3E46E938}"/>
              </a:ext>
            </a:extLst>
          </p:cNvPr>
          <p:cNvSpPr txBox="1"/>
          <p:nvPr/>
        </p:nvSpPr>
        <p:spPr>
          <a:xfrm>
            <a:off x="4199421" y="5246036"/>
            <a:ext cx="31858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cs typeface="Calibri"/>
              </a:rPr>
              <a:t>width</a:t>
            </a:r>
            <a:r>
              <a:rPr lang="ru-RU" dirty="0">
                <a:cs typeface="Calibri"/>
              </a:rPr>
              <a:t> =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embedding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dimension</a:t>
            </a:r>
            <a:endParaRPr lang="ru-RU" dirty="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E0E0DAAE-9214-41E2-82C7-1BB2086DECC5}"/>
              </a:ext>
            </a:extLst>
          </p:cNvPr>
          <p:cNvCxnSpPr/>
          <p:nvPr/>
        </p:nvCxnSpPr>
        <p:spPr>
          <a:xfrm>
            <a:off x="3300122" y="1990296"/>
            <a:ext cx="1412932" cy="88933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F5DB2CAE-C0CF-4997-95F9-C1CF123D2707}"/>
              </a:ext>
            </a:extLst>
          </p:cNvPr>
          <p:cNvCxnSpPr>
            <a:cxnSpLocks/>
          </p:cNvCxnSpPr>
          <p:nvPr/>
        </p:nvCxnSpPr>
        <p:spPr>
          <a:xfrm>
            <a:off x="7150188" y="2871298"/>
            <a:ext cx="2030105" cy="1857868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CBFAB3A-52BB-82A2-0439-AAE8F3D865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8" t="3902" r="3986" b="3658"/>
          <a:stretch/>
        </p:blipFill>
        <p:spPr>
          <a:xfrm>
            <a:off x="8055466" y="243378"/>
            <a:ext cx="3908180" cy="186177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0E9D4B1-A03C-7986-D01E-2FAEB8487AA4}"/>
              </a:ext>
            </a:extLst>
          </p:cNvPr>
          <p:cNvSpPr/>
          <p:nvPr/>
        </p:nvSpPr>
        <p:spPr>
          <a:xfrm>
            <a:off x="9420280" y="516911"/>
            <a:ext cx="499087" cy="1622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5947693E-FF50-E651-2B7B-C1B318500857}"/>
              </a:ext>
            </a:extLst>
          </p:cNvPr>
          <p:cNvSpPr/>
          <p:nvPr/>
        </p:nvSpPr>
        <p:spPr>
          <a:xfrm rot="-5400000">
            <a:off x="9277685" y="2468701"/>
            <a:ext cx="784279" cy="294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00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C7C03-53F3-4D06-B6B0-B8DAF66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Text </a:t>
            </a:r>
            <a:r>
              <a:rPr lang="ru-RU" dirty="0" err="1">
                <a:ea typeface="+mj-lt"/>
                <a:cs typeface="+mj-lt"/>
              </a:rPr>
              <a:t>Representation</a:t>
            </a:r>
            <a:endParaRPr lang="ru-RU"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E64DA-176C-4CE0-8091-165BED3D1B6C}"/>
              </a:ext>
            </a:extLst>
          </p:cNvPr>
          <p:cNvSpPr txBox="1"/>
          <p:nvPr/>
        </p:nvSpPr>
        <p:spPr>
          <a:xfrm>
            <a:off x="1281793" y="1315811"/>
            <a:ext cx="9621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From individual symbols...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3EB2FC-5968-3C20-77AA-24A6B70F224B}"/>
              </a:ext>
            </a:extLst>
          </p:cNvPr>
          <p:cNvSpPr/>
          <p:nvPr/>
        </p:nvSpPr>
        <p:spPr>
          <a:xfrm>
            <a:off x="5186947" y="2049824"/>
            <a:ext cx="882315" cy="64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8B44C69-C557-17B0-EB80-0670D861B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49" b="126"/>
          <a:stretch/>
        </p:blipFill>
        <p:spPr>
          <a:xfrm>
            <a:off x="1638375" y="1834378"/>
            <a:ext cx="3073624" cy="3513829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C29266B-3892-5772-8E44-7EBD8042444C}"/>
              </a:ext>
            </a:extLst>
          </p:cNvPr>
          <p:cNvSpPr/>
          <p:nvPr/>
        </p:nvSpPr>
        <p:spPr>
          <a:xfrm flipH="1" flipV="1">
            <a:off x="4010526" y="2049825"/>
            <a:ext cx="1024912" cy="55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95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C7C03-53F3-4D06-B6B0-B8DAF66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Text </a:t>
            </a:r>
            <a:r>
              <a:rPr lang="ru-RU" dirty="0" err="1">
                <a:ea typeface="+mj-lt"/>
                <a:cs typeface="+mj-lt"/>
              </a:rPr>
              <a:t>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E64DA-176C-4CE0-8091-165BED3D1B6C}"/>
              </a:ext>
            </a:extLst>
          </p:cNvPr>
          <p:cNvSpPr txBox="1"/>
          <p:nvPr/>
        </p:nvSpPr>
        <p:spPr>
          <a:xfrm>
            <a:off x="1281793" y="1315811"/>
            <a:ext cx="9621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From individual symbols, whole words...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9DB5A2-F026-AD34-273C-812D00E7D1E8}"/>
              </a:ext>
            </a:extLst>
          </p:cNvPr>
          <p:cNvSpPr/>
          <p:nvPr/>
        </p:nvSpPr>
        <p:spPr>
          <a:xfrm>
            <a:off x="5151298" y="1969613"/>
            <a:ext cx="2798455" cy="73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23EAC4A-E370-A738-AB43-C6146CB330DA}"/>
              </a:ext>
            </a:extLst>
          </p:cNvPr>
          <p:cNvSpPr/>
          <p:nvPr/>
        </p:nvSpPr>
        <p:spPr>
          <a:xfrm>
            <a:off x="6220772" y="2789543"/>
            <a:ext cx="1497262" cy="2210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A673CEE-730A-D75F-1969-75352BD7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75" y="1834378"/>
            <a:ext cx="7790949" cy="351827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5554E5F-1D87-DE79-DE64-1A78AFD65392}"/>
              </a:ext>
            </a:extLst>
          </p:cNvPr>
          <p:cNvSpPr/>
          <p:nvPr/>
        </p:nvSpPr>
        <p:spPr>
          <a:xfrm>
            <a:off x="5240421" y="2744982"/>
            <a:ext cx="2352842" cy="279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85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C7C03-53F3-4D06-B6B0-B8DAF66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Text </a:t>
            </a:r>
            <a:r>
              <a:rPr lang="ru-RU" dirty="0" err="1">
                <a:ea typeface="+mj-lt"/>
                <a:cs typeface="+mj-lt"/>
              </a:rPr>
              <a:t>Representation</a:t>
            </a:r>
          </a:p>
        </p:txBody>
      </p:sp>
      <p:pic>
        <p:nvPicPr>
          <p:cNvPr id="11" name="Рисунок 4">
            <a:extLst>
              <a:ext uri="{FF2B5EF4-FFF2-40B4-BE49-F238E27FC236}">
                <a16:creationId xmlns:a16="http://schemas.microsoft.com/office/drawing/2014/main" id="{87320C78-A013-45B6-B6EB-458AA08C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75" y="1834378"/>
            <a:ext cx="7790949" cy="3518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AD9D6-085E-3BB0-B8F6-A80534B1A958}"/>
              </a:ext>
            </a:extLst>
          </p:cNvPr>
          <p:cNvSpPr txBox="1"/>
          <p:nvPr/>
        </p:nvSpPr>
        <p:spPr>
          <a:xfrm>
            <a:off x="1281793" y="1315811"/>
            <a:ext cx="9621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From individual symbols, whole words </a:t>
            </a:r>
            <a:r>
              <a:rPr lang="en-US" dirty="0">
                <a:ea typeface="+mn-lt"/>
                <a:cs typeface="+mn-lt"/>
              </a:rPr>
              <a:t>and N-grams</a:t>
            </a:r>
            <a:r>
              <a:rPr lang="en-US" dirty="0"/>
              <a:t>– to most common co-occurrences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376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C7C03-53F3-4D06-B6B0-B8DAF66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Text </a:t>
            </a:r>
            <a:r>
              <a:rPr lang="ru-RU" dirty="0" err="1">
                <a:ea typeface="+mj-lt"/>
                <a:cs typeface="+mj-lt"/>
              </a:rPr>
              <a:t>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E64DA-176C-4CE0-8091-165BED3D1B6C}"/>
              </a:ext>
            </a:extLst>
          </p:cNvPr>
          <p:cNvSpPr txBox="1"/>
          <p:nvPr/>
        </p:nvSpPr>
        <p:spPr>
          <a:xfrm>
            <a:off x="1281793" y="1315811"/>
            <a:ext cx="9621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From individual symbols, whole words and N-grams– to most common co-occurrences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B2992CD-89BD-4EBD-91E8-27525B0A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7" y="1785411"/>
            <a:ext cx="5330307" cy="1466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F52384-3782-A439-46BA-F53E86BDAD82}"/>
              </a:ext>
            </a:extLst>
          </p:cNvPr>
          <p:cNvSpPr txBox="1"/>
          <p:nvPr/>
        </p:nvSpPr>
        <p:spPr>
          <a:xfrm>
            <a:off x="341866" y="5287862"/>
            <a:ext cx="106013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 panose="020F0502020204030204"/>
              </a:rPr>
              <a:t>To build a tokenizer vocabulary: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Initialize a vocabulary with all unique symbols from a dataset</a:t>
            </a:r>
            <a:endParaRPr lang="en-US" dirty="0">
              <a:cs typeface="Calibri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4AE2347-4E59-50DE-E160-009CD91BE5E5}"/>
              </a:ext>
            </a:extLst>
          </p:cNvPr>
          <p:cNvSpPr/>
          <p:nvPr/>
        </p:nvSpPr>
        <p:spPr>
          <a:xfrm flipH="1" flipV="1">
            <a:off x="427789" y="1786913"/>
            <a:ext cx="855579" cy="262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94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C7C03-53F3-4D06-B6B0-B8DAF66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Text </a:t>
            </a:r>
            <a:r>
              <a:rPr lang="ru-RU" dirty="0" err="1">
                <a:ea typeface="+mj-lt"/>
                <a:cs typeface="+mj-lt"/>
              </a:rPr>
              <a:t>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E64DA-176C-4CE0-8091-165BED3D1B6C}"/>
              </a:ext>
            </a:extLst>
          </p:cNvPr>
          <p:cNvSpPr txBox="1"/>
          <p:nvPr/>
        </p:nvSpPr>
        <p:spPr>
          <a:xfrm>
            <a:off x="1281793" y="1315811"/>
            <a:ext cx="9621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From individual symbols, whole words and N-grams– to most common co-occurrences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B2992CD-89BD-4EBD-91E8-27525B0A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7" y="1785411"/>
            <a:ext cx="5330307" cy="1466567"/>
          </a:xfrm>
          <a:prstGeom prst="rect">
            <a:avLst/>
          </a:prstGeom>
        </p:spPr>
      </p:pic>
      <p:pic>
        <p:nvPicPr>
          <p:cNvPr id="5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1A5548-8484-43C0-A272-3A5A6090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02" y="1786266"/>
            <a:ext cx="5258372" cy="1647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F52384-3782-A439-46BA-F53E86BDAD82}"/>
              </a:ext>
            </a:extLst>
          </p:cNvPr>
          <p:cNvSpPr txBox="1"/>
          <p:nvPr/>
        </p:nvSpPr>
        <p:spPr>
          <a:xfrm>
            <a:off x="341866" y="5287862"/>
            <a:ext cx="106013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 panose="020F0502020204030204"/>
              </a:rPr>
              <a:t>To build a tokenizer vocabulary: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Initialize a vocabulary with all unique symbols from a dataset</a:t>
            </a:r>
            <a:endParaRPr lang="en-US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Build a </a:t>
            </a:r>
            <a:r>
              <a:rPr lang="en" dirty="0">
                <a:ea typeface="+mn-lt"/>
                <a:cs typeface="+mn-lt"/>
              </a:rPr>
              <a:t>character</a:t>
            </a:r>
            <a:r>
              <a:rPr lang="en" dirty="0"/>
              <a:t> </a:t>
            </a:r>
            <a:r>
              <a:rPr lang="en-US" dirty="0"/>
              <a:t>co-occurrences model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Pick the most common pair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DDD99A-20EA-27D4-2566-7A5C4A29322B}"/>
              </a:ext>
            </a:extLst>
          </p:cNvPr>
          <p:cNvSpPr/>
          <p:nvPr/>
        </p:nvSpPr>
        <p:spPr>
          <a:xfrm flipH="1" flipV="1">
            <a:off x="427789" y="1786913"/>
            <a:ext cx="855579" cy="262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6BB67E-FAF5-59A7-416F-3245913E08A5}"/>
              </a:ext>
            </a:extLst>
          </p:cNvPr>
          <p:cNvSpPr/>
          <p:nvPr/>
        </p:nvSpPr>
        <p:spPr>
          <a:xfrm flipH="1" flipV="1">
            <a:off x="6720750" y="1850190"/>
            <a:ext cx="855579" cy="262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F63E536D-6245-5AF8-3AED-1A8526375493}"/>
              </a:ext>
            </a:extLst>
          </p:cNvPr>
          <p:cNvSpPr/>
          <p:nvPr/>
        </p:nvSpPr>
        <p:spPr>
          <a:xfrm>
            <a:off x="5641473" y="2428595"/>
            <a:ext cx="962526" cy="35649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B4FC7C9-17EF-6C58-A616-96A11963B530}"/>
              </a:ext>
            </a:extLst>
          </p:cNvPr>
          <p:cNvSpPr/>
          <p:nvPr/>
        </p:nvSpPr>
        <p:spPr>
          <a:xfrm>
            <a:off x="196069" y="1777999"/>
            <a:ext cx="5374104" cy="155964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328B051-29FB-CBED-0DA7-FBF9EEA68B2E}"/>
              </a:ext>
            </a:extLst>
          </p:cNvPr>
          <p:cNvCxnSpPr>
            <a:cxnSpLocks/>
          </p:cNvCxnSpPr>
          <p:nvPr/>
        </p:nvCxnSpPr>
        <p:spPr>
          <a:xfrm flipH="1" flipV="1">
            <a:off x="10691779" y="2404064"/>
            <a:ext cx="302353" cy="3477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403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C7C03-53F3-4D06-B6B0-B8DAF66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Text </a:t>
            </a:r>
            <a:r>
              <a:rPr lang="ru-RU" dirty="0" err="1">
                <a:ea typeface="+mj-lt"/>
                <a:cs typeface="+mj-lt"/>
              </a:rPr>
              <a:t>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E64DA-176C-4CE0-8091-165BED3D1B6C}"/>
              </a:ext>
            </a:extLst>
          </p:cNvPr>
          <p:cNvSpPr txBox="1"/>
          <p:nvPr/>
        </p:nvSpPr>
        <p:spPr>
          <a:xfrm>
            <a:off x="1281793" y="1315811"/>
            <a:ext cx="9621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From individual symbols, whole words and N-grams– to most common co-occurrences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B2992CD-89BD-4EBD-91E8-27525B0A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7" y="1785411"/>
            <a:ext cx="5330307" cy="1466567"/>
          </a:xfrm>
          <a:prstGeom prst="rect">
            <a:avLst/>
          </a:prstGeom>
        </p:spPr>
      </p:pic>
      <p:pic>
        <p:nvPicPr>
          <p:cNvPr id="5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1A5548-8484-43C0-A272-3A5A6090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02" y="1786266"/>
            <a:ext cx="5258372" cy="1647159"/>
          </a:xfrm>
          <a:prstGeom prst="rect">
            <a:avLst/>
          </a:prstGeom>
        </p:spPr>
      </p:pic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A7F452-E492-4BD2-9CEE-EDD282E43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007" y="3458505"/>
            <a:ext cx="6172041" cy="1675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F52384-3782-A439-46BA-F53E86BDAD82}"/>
              </a:ext>
            </a:extLst>
          </p:cNvPr>
          <p:cNvSpPr txBox="1"/>
          <p:nvPr/>
        </p:nvSpPr>
        <p:spPr>
          <a:xfrm>
            <a:off x="341866" y="5287862"/>
            <a:ext cx="106013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 panose="020F0502020204030204"/>
              </a:rPr>
              <a:t>To build a tokenizer vocabulary: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Initialize a vocabulary with all unique symbols from a dataset</a:t>
            </a:r>
            <a:endParaRPr lang="en-US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Build a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character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co-occurrences model</a:t>
            </a:r>
            <a:endParaRPr lang="en-US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 panose="020F0502020204030204"/>
              </a:rPr>
              <a:t>Pick the most common pair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Repeat...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32B12D7-DA5B-AE40-1E8A-1AB488C40831}"/>
              </a:ext>
            </a:extLst>
          </p:cNvPr>
          <p:cNvSpPr/>
          <p:nvPr/>
        </p:nvSpPr>
        <p:spPr>
          <a:xfrm flipH="1" flipV="1">
            <a:off x="427789" y="1786913"/>
            <a:ext cx="855579" cy="262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FD4536-3A50-CDAE-A0F6-E75ECCFD7D5A}"/>
              </a:ext>
            </a:extLst>
          </p:cNvPr>
          <p:cNvSpPr/>
          <p:nvPr/>
        </p:nvSpPr>
        <p:spPr>
          <a:xfrm flipH="1" flipV="1">
            <a:off x="6720750" y="1850190"/>
            <a:ext cx="855579" cy="262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18BEDA1-E27A-D84F-8A79-5266874AEC2F}"/>
              </a:ext>
            </a:extLst>
          </p:cNvPr>
          <p:cNvSpPr/>
          <p:nvPr/>
        </p:nvSpPr>
        <p:spPr>
          <a:xfrm flipH="1" flipV="1">
            <a:off x="2621101" y="3458856"/>
            <a:ext cx="855579" cy="262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0A0FE5C3-FDED-0313-9985-6EAD8BA396A0}"/>
              </a:ext>
            </a:extLst>
          </p:cNvPr>
          <p:cNvSpPr/>
          <p:nvPr/>
        </p:nvSpPr>
        <p:spPr>
          <a:xfrm>
            <a:off x="5641473" y="2428595"/>
            <a:ext cx="962526" cy="35649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изогнутая 13">
            <a:extLst>
              <a:ext uri="{FF2B5EF4-FFF2-40B4-BE49-F238E27FC236}">
                <a16:creationId xmlns:a16="http://schemas.microsoft.com/office/drawing/2014/main" id="{B536679F-BC92-F5CB-7E92-F7920914902C}"/>
              </a:ext>
            </a:extLst>
          </p:cNvPr>
          <p:cNvSpPr/>
          <p:nvPr/>
        </p:nvSpPr>
        <p:spPr>
          <a:xfrm rot="10800000">
            <a:off x="9108351" y="3359929"/>
            <a:ext cx="659508" cy="1158596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9E7BF58-6CA7-BCDE-8024-EAB04EEE6427}"/>
              </a:ext>
            </a:extLst>
          </p:cNvPr>
          <p:cNvSpPr/>
          <p:nvPr/>
        </p:nvSpPr>
        <p:spPr>
          <a:xfrm>
            <a:off x="196069" y="1777999"/>
            <a:ext cx="5374104" cy="155964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F30874C-D7C6-B1BD-12DD-1E9607859E4B}"/>
              </a:ext>
            </a:extLst>
          </p:cNvPr>
          <p:cNvSpPr/>
          <p:nvPr/>
        </p:nvSpPr>
        <p:spPr>
          <a:xfrm>
            <a:off x="6666385" y="1715613"/>
            <a:ext cx="5374104" cy="155964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3818ECD-2B3A-A84B-B225-E6145D0CD7AD}"/>
              </a:ext>
            </a:extLst>
          </p:cNvPr>
          <p:cNvSpPr/>
          <p:nvPr/>
        </p:nvSpPr>
        <p:spPr>
          <a:xfrm>
            <a:off x="5565717" y="2285998"/>
            <a:ext cx="1149685" cy="6416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7AA912F-F8C2-5F3F-6A60-C38828B860EC}"/>
              </a:ext>
            </a:extLst>
          </p:cNvPr>
          <p:cNvCxnSpPr>
            <a:cxnSpLocks/>
          </p:cNvCxnSpPr>
          <p:nvPr/>
        </p:nvCxnSpPr>
        <p:spPr>
          <a:xfrm flipH="1" flipV="1">
            <a:off x="7425428" y="4070661"/>
            <a:ext cx="302353" cy="3477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2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C7C03-53F3-4D06-B6B0-B8DAF66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Text </a:t>
            </a:r>
            <a:r>
              <a:rPr lang="ru-RU" dirty="0" err="1">
                <a:ea typeface="+mj-lt"/>
                <a:cs typeface="+mj-lt"/>
              </a:rPr>
              <a:t>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E64DA-176C-4CE0-8091-165BED3D1B6C}"/>
              </a:ext>
            </a:extLst>
          </p:cNvPr>
          <p:cNvSpPr txBox="1"/>
          <p:nvPr/>
        </p:nvSpPr>
        <p:spPr>
          <a:xfrm>
            <a:off x="1281793" y="1315811"/>
            <a:ext cx="9621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From individual symbols, whole words and N-grams– to most common co-occurrences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52384-3782-A439-46BA-F53E86BDAD82}"/>
              </a:ext>
            </a:extLst>
          </p:cNvPr>
          <p:cNvSpPr txBox="1"/>
          <p:nvPr/>
        </p:nvSpPr>
        <p:spPr>
          <a:xfrm>
            <a:off x="341866" y="5287862"/>
            <a:ext cx="106013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 panose="020F0502020204030204"/>
              </a:rPr>
              <a:t>To build a tokenizer vocabulary: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Initialize a vocabulary with all unique symbols from a dataset</a:t>
            </a:r>
            <a:endParaRPr lang="en-US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Build a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character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co-occurrences model</a:t>
            </a:r>
            <a:endParaRPr lang="en-US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 panose="020F0502020204030204"/>
              </a:rPr>
              <a:t>Pick the most common pair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 panose="020F0502020204030204"/>
              </a:rPr>
              <a:t>Repeat...</a:t>
            </a:r>
            <a:r>
              <a:rPr lang="en-US" dirty="0">
                <a:cs typeface="Calibri" panose="020F0502020204030204"/>
              </a:rPr>
              <a:t>until you reach </a:t>
            </a:r>
            <a:r>
              <a:rPr lang="en-US" dirty="0">
                <a:solidFill>
                  <a:srgbClr val="FF0000"/>
                </a:solidFill>
                <a:cs typeface="Calibri" panose="020F0502020204030204"/>
              </a:rPr>
              <a:t>the Vocabulary Size</a:t>
            </a:r>
          </a:p>
        </p:txBody>
      </p:sp>
      <p:pic>
        <p:nvPicPr>
          <p:cNvPr id="9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0E7B30D-A6F7-F653-7AB9-85E9C921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31" y="2070553"/>
            <a:ext cx="6289230" cy="2840946"/>
          </a:xfrm>
          <a:prstGeom prst="rect">
            <a:avLst/>
          </a:prstGeom>
        </p:spPr>
      </p:pic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022BB3E0-46DE-2705-0A94-322F7FF39A7E}"/>
              </a:ext>
            </a:extLst>
          </p:cNvPr>
          <p:cNvSpPr/>
          <p:nvPr/>
        </p:nvSpPr>
        <p:spPr>
          <a:xfrm rot="18120000">
            <a:off x="3928072" y="5161516"/>
            <a:ext cx="2722701" cy="19161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2722701"/>
                      <a:gd name="connsiteY0" fmla="*/ 47904 h 191614"/>
                      <a:gd name="connsiteX1" fmla="*/ 446572 w 2722701"/>
                      <a:gd name="connsiteY1" fmla="*/ 47904 h 191614"/>
                      <a:gd name="connsiteX2" fmla="*/ 919413 w 2722701"/>
                      <a:gd name="connsiteY2" fmla="*/ 47904 h 191614"/>
                      <a:gd name="connsiteX3" fmla="*/ 1365985 w 2722701"/>
                      <a:gd name="connsiteY3" fmla="*/ 47904 h 191614"/>
                      <a:gd name="connsiteX4" fmla="*/ 1865095 w 2722701"/>
                      <a:gd name="connsiteY4" fmla="*/ 47904 h 191614"/>
                      <a:gd name="connsiteX5" fmla="*/ 2626894 w 2722701"/>
                      <a:gd name="connsiteY5" fmla="*/ 47904 h 191614"/>
                      <a:gd name="connsiteX6" fmla="*/ 2626894 w 2722701"/>
                      <a:gd name="connsiteY6" fmla="*/ 0 h 191614"/>
                      <a:gd name="connsiteX7" fmla="*/ 2722701 w 2722701"/>
                      <a:gd name="connsiteY7" fmla="*/ 95807 h 191614"/>
                      <a:gd name="connsiteX8" fmla="*/ 2626894 w 2722701"/>
                      <a:gd name="connsiteY8" fmla="*/ 191614 h 191614"/>
                      <a:gd name="connsiteX9" fmla="*/ 2626894 w 2722701"/>
                      <a:gd name="connsiteY9" fmla="*/ 143711 h 191614"/>
                      <a:gd name="connsiteX10" fmla="*/ 2075246 w 2722701"/>
                      <a:gd name="connsiteY10" fmla="*/ 143711 h 191614"/>
                      <a:gd name="connsiteX11" fmla="*/ 1549867 w 2722701"/>
                      <a:gd name="connsiteY11" fmla="*/ 143711 h 191614"/>
                      <a:gd name="connsiteX12" fmla="*/ 998220 w 2722701"/>
                      <a:gd name="connsiteY12" fmla="*/ 143711 h 191614"/>
                      <a:gd name="connsiteX13" fmla="*/ 0 w 2722701"/>
                      <a:gd name="connsiteY13" fmla="*/ 143711 h 191614"/>
                      <a:gd name="connsiteX14" fmla="*/ 0 w 2722701"/>
                      <a:gd name="connsiteY14" fmla="*/ 47904 h 191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22701" h="191614" fill="none" extrusionOk="0">
                        <a:moveTo>
                          <a:pt x="0" y="47904"/>
                        </a:moveTo>
                        <a:cubicBezTo>
                          <a:pt x="223175" y="-2387"/>
                          <a:pt x="300828" y="98299"/>
                          <a:pt x="446572" y="47904"/>
                        </a:cubicBezTo>
                        <a:cubicBezTo>
                          <a:pt x="592316" y="-2491"/>
                          <a:pt x="790836" y="72394"/>
                          <a:pt x="919413" y="47904"/>
                        </a:cubicBezTo>
                        <a:cubicBezTo>
                          <a:pt x="1047990" y="23414"/>
                          <a:pt x="1145199" y="60776"/>
                          <a:pt x="1365985" y="47904"/>
                        </a:cubicBezTo>
                        <a:cubicBezTo>
                          <a:pt x="1586771" y="35032"/>
                          <a:pt x="1740405" y="90362"/>
                          <a:pt x="1865095" y="47904"/>
                        </a:cubicBezTo>
                        <a:cubicBezTo>
                          <a:pt x="1989785" y="5446"/>
                          <a:pt x="2277328" y="50380"/>
                          <a:pt x="2626894" y="47904"/>
                        </a:cubicBezTo>
                        <a:cubicBezTo>
                          <a:pt x="2624731" y="30532"/>
                          <a:pt x="2630925" y="23855"/>
                          <a:pt x="2626894" y="0"/>
                        </a:cubicBezTo>
                        <a:cubicBezTo>
                          <a:pt x="2658525" y="27938"/>
                          <a:pt x="2694849" y="71934"/>
                          <a:pt x="2722701" y="95807"/>
                        </a:cubicBezTo>
                        <a:cubicBezTo>
                          <a:pt x="2710055" y="125264"/>
                          <a:pt x="2642946" y="168762"/>
                          <a:pt x="2626894" y="191614"/>
                        </a:cubicBezTo>
                        <a:cubicBezTo>
                          <a:pt x="2624014" y="171148"/>
                          <a:pt x="2628839" y="159027"/>
                          <a:pt x="2626894" y="143711"/>
                        </a:cubicBezTo>
                        <a:cubicBezTo>
                          <a:pt x="2374117" y="166887"/>
                          <a:pt x="2348807" y="83068"/>
                          <a:pt x="2075246" y="143711"/>
                        </a:cubicBezTo>
                        <a:cubicBezTo>
                          <a:pt x="1801685" y="204354"/>
                          <a:pt x="1778088" y="106038"/>
                          <a:pt x="1549867" y="143711"/>
                        </a:cubicBezTo>
                        <a:cubicBezTo>
                          <a:pt x="1321646" y="181384"/>
                          <a:pt x="1135548" y="119482"/>
                          <a:pt x="998220" y="143711"/>
                        </a:cubicBezTo>
                        <a:cubicBezTo>
                          <a:pt x="860892" y="167940"/>
                          <a:pt x="383642" y="42141"/>
                          <a:pt x="0" y="143711"/>
                        </a:cubicBezTo>
                        <a:cubicBezTo>
                          <a:pt x="-6585" y="96691"/>
                          <a:pt x="488" y="73406"/>
                          <a:pt x="0" y="47904"/>
                        </a:cubicBezTo>
                        <a:close/>
                      </a:path>
                      <a:path w="2722701" h="191614" stroke="0" extrusionOk="0">
                        <a:moveTo>
                          <a:pt x="0" y="47904"/>
                        </a:moveTo>
                        <a:cubicBezTo>
                          <a:pt x="207614" y="19054"/>
                          <a:pt x="335986" y="68082"/>
                          <a:pt x="499110" y="47904"/>
                        </a:cubicBezTo>
                        <a:cubicBezTo>
                          <a:pt x="662234" y="27726"/>
                          <a:pt x="840763" y="88182"/>
                          <a:pt x="971951" y="47904"/>
                        </a:cubicBezTo>
                        <a:cubicBezTo>
                          <a:pt x="1103139" y="7626"/>
                          <a:pt x="1223879" y="100376"/>
                          <a:pt x="1444792" y="47904"/>
                        </a:cubicBezTo>
                        <a:cubicBezTo>
                          <a:pt x="1665705" y="-4568"/>
                          <a:pt x="1680376" y="95886"/>
                          <a:pt x="1891364" y="47904"/>
                        </a:cubicBezTo>
                        <a:cubicBezTo>
                          <a:pt x="2102352" y="-78"/>
                          <a:pt x="2341850" y="66284"/>
                          <a:pt x="2626894" y="47904"/>
                        </a:cubicBezTo>
                        <a:cubicBezTo>
                          <a:pt x="2626441" y="24875"/>
                          <a:pt x="2628170" y="15584"/>
                          <a:pt x="2626894" y="0"/>
                        </a:cubicBezTo>
                        <a:cubicBezTo>
                          <a:pt x="2662653" y="34610"/>
                          <a:pt x="2679130" y="62767"/>
                          <a:pt x="2722701" y="95807"/>
                        </a:cubicBezTo>
                        <a:cubicBezTo>
                          <a:pt x="2684467" y="143853"/>
                          <a:pt x="2660314" y="147243"/>
                          <a:pt x="2626894" y="191614"/>
                        </a:cubicBezTo>
                        <a:cubicBezTo>
                          <a:pt x="2621901" y="180644"/>
                          <a:pt x="2629459" y="158380"/>
                          <a:pt x="2626894" y="143711"/>
                        </a:cubicBezTo>
                        <a:cubicBezTo>
                          <a:pt x="2517062" y="178912"/>
                          <a:pt x="2313105" y="116534"/>
                          <a:pt x="2154053" y="143711"/>
                        </a:cubicBezTo>
                        <a:cubicBezTo>
                          <a:pt x="1995001" y="170888"/>
                          <a:pt x="1915249" y="106755"/>
                          <a:pt x="1681212" y="143711"/>
                        </a:cubicBezTo>
                        <a:cubicBezTo>
                          <a:pt x="1447175" y="180667"/>
                          <a:pt x="1246881" y="85591"/>
                          <a:pt x="1129564" y="143711"/>
                        </a:cubicBezTo>
                        <a:cubicBezTo>
                          <a:pt x="1012247" y="201831"/>
                          <a:pt x="711445" y="100377"/>
                          <a:pt x="577917" y="143711"/>
                        </a:cubicBezTo>
                        <a:cubicBezTo>
                          <a:pt x="444389" y="187045"/>
                          <a:pt x="259705" y="99807"/>
                          <a:pt x="0" y="143711"/>
                        </a:cubicBezTo>
                        <a:cubicBezTo>
                          <a:pt x="-5506" y="110554"/>
                          <a:pt x="2779" y="77226"/>
                          <a:pt x="0" y="47904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20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E8251-DE4A-ED38-4900-8B7D0CF3D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658" y="598233"/>
            <a:ext cx="9144000" cy="1059194"/>
          </a:xfrm>
        </p:spPr>
        <p:txBody>
          <a:bodyPr>
            <a:normAutofit fontScale="90000"/>
          </a:bodyPr>
          <a:lstStyle/>
          <a:p>
            <a:br>
              <a:rPr lang="ru-RU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Attention!! Attention!! </a:t>
            </a:r>
            <a:endParaRPr lang="ru-RU" dirty="0">
              <a:ea typeface="+mj-lt"/>
              <a:cs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604757-1A00-7DAC-FF7C-DBD18B8B2E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9996" y="1655780"/>
            <a:ext cx="2249327" cy="4903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cs typeface="Calibri"/>
              </a:rPr>
              <a:t>Is</a:t>
            </a:r>
            <a:r>
              <a:rPr lang="ru-RU" dirty="0">
                <a:cs typeface="Calibri"/>
              </a:rPr>
              <a:t> All You </a:t>
            </a:r>
            <a:r>
              <a:rPr lang="ru-RU" dirty="0" err="1">
                <a:cs typeface="Calibri"/>
              </a:rPr>
              <a:t>Need</a:t>
            </a:r>
            <a:r>
              <a:rPr lang="ru-RU" dirty="0">
                <a:cs typeface="Calibri"/>
              </a:rPr>
              <a:t>*</a:t>
            </a:r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5A6A035-39BF-4BF4-B2E1-42229BDB34BD}"/>
              </a:ext>
            </a:extLst>
          </p:cNvPr>
          <p:cNvSpPr>
            <a:spLocks noGrp="1"/>
          </p:cNvSpPr>
          <p:nvPr/>
        </p:nvSpPr>
        <p:spPr>
          <a:xfrm>
            <a:off x="2425564" y="2422874"/>
            <a:ext cx="9144000" cy="29342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 err="1">
                <a:ea typeface="+mn-lt"/>
                <a:cs typeface="+mn-lt"/>
              </a:rPr>
              <a:t>Igor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Kotenkov</a:t>
            </a:r>
            <a:endParaRPr lang="ru-RU" dirty="0" err="1">
              <a:solidFill>
                <a:srgbClr val="000000"/>
              </a:solidFill>
              <a:ea typeface="+mn-lt"/>
              <a:cs typeface="+mn-lt"/>
            </a:endParaRPr>
          </a:p>
          <a:p>
            <a:pPr algn="r"/>
            <a:endParaRPr lang="ru-RU" dirty="0">
              <a:ea typeface="+mn-lt"/>
              <a:cs typeface="+mn-lt"/>
            </a:endParaRPr>
          </a:p>
          <a:p>
            <a:pPr algn="r"/>
            <a:r>
              <a:rPr lang="ru-RU" dirty="0">
                <a:ea typeface="+mn-lt"/>
                <a:cs typeface="+mn-lt"/>
              </a:rPr>
              <a:t>             </a:t>
            </a:r>
            <a:r>
              <a:rPr lang="ru-RU" dirty="0">
                <a:cs typeface="Calibri"/>
              </a:rPr>
              <a:t>   @stm      </a:t>
            </a:r>
            <a:r>
              <a:rPr lang="ru-RU" dirty="0">
                <a:ea typeface="+mn-lt"/>
                <a:cs typeface="+mn-lt"/>
              </a:rPr>
              <a:t>  </a:t>
            </a:r>
            <a:endParaRPr lang="ru-RU" dirty="0"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C82C2B-3F39-195A-D4FA-50C8B21F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534" y="2922775"/>
            <a:ext cx="400946" cy="39583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DD556BEE-85E4-FB37-DB6C-70F6DD43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822" y="2924218"/>
            <a:ext cx="417439" cy="39698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8AC02193-2CAC-EB5D-E48E-FBE095A14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52" y="6190587"/>
            <a:ext cx="401458" cy="391932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88754231-58D9-237F-2400-02BFAE91E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079" y="2935743"/>
            <a:ext cx="382834" cy="382834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92026E0D-EC45-0CAE-BFD8-E57D794F7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729" y="3802462"/>
            <a:ext cx="2751859" cy="2756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39E161-CC87-E3E4-B424-7BE9986CF6FB}"/>
              </a:ext>
            </a:extLst>
          </p:cNvPr>
          <p:cNvSpPr txBox="1"/>
          <p:nvPr/>
        </p:nvSpPr>
        <p:spPr>
          <a:xfrm>
            <a:off x="1179051" y="6188540"/>
            <a:ext cx="3460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Paper: </a:t>
            </a:r>
            <a:r>
              <a:rPr lang="en-US" dirty="0">
                <a:ea typeface="+mn-lt"/>
                <a:cs typeface="+mn-lt"/>
                <a:hlinkClick r:id="rId7"/>
              </a:rPr>
              <a:t>arxiv.org/abs/1706.03762</a:t>
            </a:r>
            <a:endParaRPr lang="ru-RU"/>
          </a:p>
        </p:txBody>
      </p:sp>
      <p:pic>
        <p:nvPicPr>
          <p:cNvPr id="1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7DB750-84A8-D500-48C7-F716F304DB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951" b="513"/>
          <a:stretch/>
        </p:blipFill>
        <p:spPr>
          <a:xfrm>
            <a:off x="404609" y="2423068"/>
            <a:ext cx="5967622" cy="1462168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51604355-11F8-4687-5AF5-B51814873E4D}"/>
              </a:ext>
            </a:extLst>
          </p:cNvPr>
          <p:cNvSpPr txBox="1"/>
          <p:nvPr/>
        </p:nvSpPr>
        <p:spPr>
          <a:xfrm>
            <a:off x="5151659" y="6191675"/>
            <a:ext cx="364112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Pictures</a:t>
            </a:r>
            <a:r>
              <a:rPr lang="ru-RU" dirty="0"/>
              <a:t>: </a:t>
            </a:r>
            <a:r>
              <a:rPr lang="ru-RU" dirty="0">
                <a:ea typeface="+mn-lt"/>
                <a:cs typeface="+mn-lt"/>
                <a:hlinkClick r:id="rId9"/>
              </a:rPr>
              <a:t>jalammar.github.io</a:t>
            </a:r>
            <a:endParaRPr lang="ru-RU"/>
          </a:p>
        </p:txBody>
      </p:sp>
      <p:pic>
        <p:nvPicPr>
          <p:cNvPr id="19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6F8AAE8-6269-D07D-948A-E9A6721F4F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8716" y="4212252"/>
            <a:ext cx="6415058" cy="1641913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9CCA350A-C264-6906-0C95-318BC7A30E64}"/>
              </a:ext>
            </a:extLst>
          </p:cNvPr>
          <p:cNvSpPr/>
          <p:nvPr/>
        </p:nvSpPr>
        <p:spPr>
          <a:xfrm rot="2280000">
            <a:off x="1856901" y="4309264"/>
            <a:ext cx="1982983" cy="20498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982983"/>
                      <a:gd name="connsiteY0" fmla="*/ 51246 h 204982"/>
                      <a:gd name="connsiteX1" fmla="*/ 488928 w 1982983"/>
                      <a:gd name="connsiteY1" fmla="*/ 51246 h 204982"/>
                      <a:gd name="connsiteX2" fmla="*/ 940246 w 1982983"/>
                      <a:gd name="connsiteY2" fmla="*/ 51246 h 204982"/>
                      <a:gd name="connsiteX3" fmla="*/ 1372759 w 1982983"/>
                      <a:gd name="connsiteY3" fmla="*/ 51246 h 204982"/>
                      <a:gd name="connsiteX4" fmla="*/ 1880492 w 1982983"/>
                      <a:gd name="connsiteY4" fmla="*/ 51246 h 204982"/>
                      <a:gd name="connsiteX5" fmla="*/ 1880492 w 1982983"/>
                      <a:gd name="connsiteY5" fmla="*/ 0 h 204982"/>
                      <a:gd name="connsiteX6" fmla="*/ 1982983 w 1982983"/>
                      <a:gd name="connsiteY6" fmla="*/ 102491 h 204982"/>
                      <a:gd name="connsiteX7" fmla="*/ 1880492 w 1982983"/>
                      <a:gd name="connsiteY7" fmla="*/ 204982 h 204982"/>
                      <a:gd name="connsiteX8" fmla="*/ 1880492 w 1982983"/>
                      <a:gd name="connsiteY8" fmla="*/ 153737 h 204982"/>
                      <a:gd name="connsiteX9" fmla="*/ 1372759 w 1982983"/>
                      <a:gd name="connsiteY9" fmla="*/ 153737 h 204982"/>
                      <a:gd name="connsiteX10" fmla="*/ 921441 w 1982983"/>
                      <a:gd name="connsiteY10" fmla="*/ 153737 h 204982"/>
                      <a:gd name="connsiteX11" fmla="*/ 507733 w 1982983"/>
                      <a:gd name="connsiteY11" fmla="*/ 153737 h 204982"/>
                      <a:gd name="connsiteX12" fmla="*/ 0 w 1982983"/>
                      <a:gd name="connsiteY12" fmla="*/ 153737 h 204982"/>
                      <a:gd name="connsiteX13" fmla="*/ 0 w 1982983"/>
                      <a:gd name="connsiteY13" fmla="*/ 51246 h 20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82983" h="204982" fill="none" extrusionOk="0">
                        <a:moveTo>
                          <a:pt x="0" y="51246"/>
                        </a:moveTo>
                        <a:cubicBezTo>
                          <a:pt x="107141" y="28908"/>
                          <a:pt x="390832" y="54036"/>
                          <a:pt x="488928" y="51246"/>
                        </a:cubicBezTo>
                        <a:cubicBezTo>
                          <a:pt x="587024" y="48456"/>
                          <a:pt x="842774" y="99166"/>
                          <a:pt x="940246" y="51246"/>
                        </a:cubicBezTo>
                        <a:cubicBezTo>
                          <a:pt x="1037718" y="3326"/>
                          <a:pt x="1169572" y="59060"/>
                          <a:pt x="1372759" y="51246"/>
                        </a:cubicBezTo>
                        <a:cubicBezTo>
                          <a:pt x="1575946" y="43432"/>
                          <a:pt x="1756292" y="90550"/>
                          <a:pt x="1880492" y="51246"/>
                        </a:cubicBezTo>
                        <a:cubicBezTo>
                          <a:pt x="1878954" y="28926"/>
                          <a:pt x="1886536" y="17888"/>
                          <a:pt x="1880492" y="0"/>
                        </a:cubicBezTo>
                        <a:cubicBezTo>
                          <a:pt x="1923101" y="18090"/>
                          <a:pt x="1940497" y="73962"/>
                          <a:pt x="1982983" y="102491"/>
                        </a:cubicBezTo>
                        <a:cubicBezTo>
                          <a:pt x="1945738" y="144392"/>
                          <a:pt x="1891031" y="170448"/>
                          <a:pt x="1880492" y="204982"/>
                        </a:cubicBezTo>
                        <a:cubicBezTo>
                          <a:pt x="1878029" y="181381"/>
                          <a:pt x="1882353" y="171394"/>
                          <a:pt x="1880492" y="153737"/>
                        </a:cubicBezTo>
                        <a:cubicBezTo>
                          <a:pt x="1721998" y="181606"/>
                          <a:pt x="1533270" y="134365"/>
                          <a:pt x="1372759" y="153737"/>
                        </a:cubicBezTo>
                        <a:cubicBezTo>
                          <a:pt x="1212248" y="173109"/>
                          <a:pt x="1062215" y="108310"/>
                          <a:pt x="921441" y="153737"/>
                        </a:cubicBezTo>
                        <a:cubicBezTo>
                          <a:pt x="780667" y="199164"/>
                          <a:pt x="649100" y="133737"/>
                          <a:pt x="507733" y="153737"/>
                        </a:cubicBezTo>
                        <a:cubicBezTo>
                          <a:pt x="366366" y="173737"/>
                          <a:pt x="216957" y="150640"/>
                          <a:pt x="0" y="153737"/>
                        </a:cubicBezTo>
                        <a:cubicBezTo>
                          <a:pt x="-7797" y="111136"/>
                          <a:pt x="6636" y="98983"/>
                          <a:pt x="0" y="51246"/>
                        </a:cubicBezTo>
                        <a:close/>
                      </a:path>
                      <a:path w="1982983" h="204982" stroke="0" extrusionOk="0">
                        <a:moveTo>
                          <a:pt x="0" y="51246"/>
                        </a:moveTo>
                        <a:cubicBezTo>
                          <a:pt x="180143" y="18156"/>
                          <a:pt x="343786" y="97831"/>
                          <a:pt x="451318" y="51246"/>
                        </a:cubicBezTo>
                        <a:cubicBezTo>
                          <a:pt x="558850" y="4661"/>
                          <a:pt x="750298" y="52243"/>
                          <a:pt x="883831" y="51246"/>
                        </a:cubicBezTo>
                        <a:cubicBezTo>
                          <a:pt x="1017364" y="50249"/>
                          <a:pt x="1105615" y="90736"/>
                          <a:pt x="1316344" y="51246"/>
                        </a:cubicBezTo>
                        <a:cubicBezTo>
                          <a:pt x="1527073" y="11756"/>
                          <a:pt x="1700825" y="81143"/>
                          <a:pt x="1880492" y="51246"/>
                        </a:cubicBezTo>
                        <a:cubicBezTo>
                          <a:pt x="1876664" y="34953"/>
                          <a:pt x="1881275" y="23955"/>
                          <a:pt x="1880492" y="0"/>
                        </a:cubicBezTo>
                        <a:cubicBezTo>
                          <a:pt x="1915671" y="15442"/>
                          <a:pt x="1949792" y="69996"/>
                          <a:pt x="1982983" y="102491"/>
                        </a:cubicBezTo>
                        <a:cubicBezTo>
                          <a:pt x="1939902" y="148191"/>
                          <a:pt x="1896183" y="177257"/>
                          <a:pt x="1880492" y="204982"/>
                        </a:cubicBezTo>
                        <a:cubicBezTo>
                          <a:pt x="1875031" y="190666"/>
                          <a:pt x="1885048" y="174690"/>
                          <a:pt x="1880492" y="153737"/>
                        </a:cubicBezTo>
                        <a:cubicBezTo>
                          <a:pt x="1692528" y="202320"/>
                          <a:pt x="1582899" y="142428"/>
                          <a:pt x="1447979" y="153737"/>
                        </a:cubicBezTo>
                        <a:cubicBezTo>
                          <a:pt x="1313059" y="165046"/>
                          <a:pt x="1085935" y="136052"/>
                          <a:pt x="959051" y="153737"/>
                        </a:cubicBezTo>
                        <a:cubicBezTo>
                          <a:pt x="832167" y="171422"/>
                          <a:pt x="727698" y="140515"/>
                          <a:pt x="526538" y="153737"/>
                        </a:cubicBezTo>
                        <a:cubicBezTo>
                          <a:pt x="325378" y="166959"/>
                          <a:pt x="144658" y="139545"/>
                          <a:pt x="0" y="153737"/>
                        </a:cubicBezTo>
                        <a:cubicBezTo>
                          <a:pt x="-8733" y="123470"/>
                          <a:pt x="742" y="87380"/>
                          <a:pt x="0" y="51246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82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C7C03-53F3-4D06-B6B0-B8DAF66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Text </a:t>
            </a:r>
            <a:r>
              <a:rPr lang="ru-RU" dirty="0" err="1">
                <a:ea typeface="+mj-lt"/>
                <a:cs typeface="+mj-lt"/>
              </a:rPr>
              <a:t>Representation</a:t>
            </a:r>
            <a:endParaRPr lang="ru-RU" dirty="0"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E64DA-176C-4CE0-8091-165BED3D1B6C}"/>
              </a:ext>
            </a:extLst>
          </p:cNvPr>
          <p:cNvSpPr txBox="1"/>
          <p:nvPr/>
        </p:nvSpPr>
        <p:spPr>
          <a:xfrm>
            <a:off x="1281793" y="1315811"/>
            <a:ext cx="9621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From individual symbols, whole words and N-grams– to most common co-occurrences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52384-3782-A439-46BA-F53E86BDAD82}"/>
              </a:ext>
            </a:extLst>
          </p:cNvPr>
          <p:cNvSpPr txBox="1"/>
          <p:nvPr/>
        </p:nvSpPr>
        <p:spPr>
          <a:xfrm>
            <a:off x="341866" y="5287862"/>
            <a:ext cx="106013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 panose="020F0502020204030204"/>
              </a:rPr>
              <a:t>To build a tokenizer vocabulary: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Initialize a vocabulary with all unique symbols from a dataset</a:t>
            </a:r>
            <a:endParaRPr lang="en-US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Build a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character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co-occurrences model</a:t>
            </a:r>
            <a:endParaRPr lang="en-US" dirty="0">
              <a:solidFill>
                <a:schemeClr val="bg1">
                  <a:lumMod val="75000"/>
                </a:schemeClr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 panose="020F0502020204030204"/>
              </a:rPr>
              <a:t>Pick the most common pair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cs typeface="Calibri" panose="020F0502020204030204"/>
              </a:rPr>
              <a:t>Repeat...until you reach the Vocabulary Size</a:t>
            </a:r>
          </a:p>
        </p:txBody>
      </p:sp>
      <p:pic>
        <p:nvPicPr>
          <p:cNvPr id="9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0E7B30D-A6F7-F653-7AB9-85E9C921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31" y="2070553"/>
            <a:ext cx="6289230" cy="2840946"/>
          </a:xfrm>
          <a:prstGeom prst="rect">
            <a:avLst/>
          </a:prstGeom>
        </p:spPr>
      </p:pic>
      <p:sp>
        <p:nvSpPr>
          <p:cNvPr id="13" name="Текст 2">
            <a:extLst>
              <a:ext uri="{FF2B5EF4-FFF2-40B4-BE49-F238E27FC236}">
                <a16:creationId xmlns:a16="http://schemas.microsoft.com/office/drawing/2014/main" id="{5F414630-7B9D-D5E0-A61D-D07E6B32765F}"/>
              </a:ext>
            </a:extLst>
          </p:cNvPr>
          <p:cNvSpPr txBox="1">
            <a:spLocks/>
          </p:cNvSpPr>
          <p:nvPr/>
        </p:nvSpPr>
        <p:spPr>
          <a:xfrm>
            <a:off x="7148878" y="5078677"/>
            <a:ext cx="4683115" cy="1510478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ru-RU" sz="2400" dirty="0" err="1"/>
              <a:t>Byte</a:t>
            </a:r>
            <a:r>
              <a:rPr lang="ru-RU" sz="2400" dirty="0"/>
              <a:t> </a:t>
            </a:r>
            <a:r>
              <a:rPr lang="ru-RU" sz="2400" dirty="0" err="1"/>
              <a:t>Pair</a:t>
            </a:r>
            <a:r>
              <a:rPr lang="ru-RU" sz="2400" dirty="0"/>
              <a:t> </a:t>
            </a:r>
            <a:r>
              <a:rPr lang="ru-RU" sz="2400" dirty="0" err="1"/>
              <a:t>Encoding</a:t>
            </a:r>
            <a:r>
              <a:rPr lang="ru-RU" sz="2400" dirty="0"/>
              <a:t> (</a:t>
            </a:r>
            <a:r>
              <a:rPr lang="ru-RU" sz="2400" dirty="0">
                <a:solidFill>
                  <a:srgbClr val="FF5433"/>
                </a:solidFill>
              </a:rPr>
              <a:t>BPE</a:t>
            </a:r>
            <a:r>
              <a:rPr lang="ru-RU" sz="2400" dirty="0"/>
              <a:t>)</a:t>
            </a:r>
            <a:endParaRPr lang="ru-RU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ru-RU" sz="2400" dirty="0">
                <a:cs typeface="Calibri"/>
              </a:rPr>
              <a:t>GPT-</a:t>
            </a:r>
            <a:r>
              <a:rPr lang="ru-RU" sz="2400" dirty="0" err="1">
                <a:cs typeface="Calibri"/>
              </a:rPr>
              <a:t>like</a:t>
            </a:r>
            <a:r>
              <a:rPr lang="ru-RU" sz="2400" dirty="0">
                <a:cs typeface="Calibri"/>
              </a:rPr>
              <a:t> </a:t>
            </a:r>
            <a:r>
              <a:rPr lang="ru-RU" sz="2400" dirty="0" err="1">
                <a:cs typeface="Calibri"/>
              </a:rPr>
              <a:t>models</a:t>
            </a:r>
            <a:r>
              <a:rPr lang="ru-RU" sz="2400" dirty="0">
                <a:cs typeface="Calibri"/>
              </a:rPr>
              <a:t> (</a:t>
            </a:r>
            <a:r>
              <a:rPr lang="ru-RU" sz="2400" dirty="0" err="1">
                <a:cs typeface="Calibri"/>
              </a:rPr>
              <a:t>OpenAI</a:t>
            </a:r>
            <a:r>
              <a:rPr lang="ru-RU" sz="2400" dirty="0">
                <a:cs typeface="Calibri"/>
              </a:rPr>
              <a:t>, ...)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 err="1">
                <a:cs typeface="Calibri"/>
              </a:rPr>
              <a:t>WordPiece</a:t>
            </a:r>
            <a:r>
              <a:rPr lang="ru-RU" sz="2400" dirty="0">
                <a:cs typeface="Calibri"/>
              </a:rPr>
              <a:t> + </a:t>
            </a:r>
            <a:r>
              <a:rPr lang="ru-RU" sz="2400" dirty="0" err="1">
                <a:cs typeface="Calibri"/>
              </a:rPr>
              <a:t>SentencePiece</a:t>
            </a:r>
          </a:p>
          <a:p>
            <a:pPr marL="800100" lvl="1" indent="-342900">
              <a:buFont typeface="Arial"/>
              <a:buChar char="•"/>
            </a:pPr>
            <a:r>
              <a:rPr lang="ru-RU" sz="2400" dirty="0">
                <a:cs typeface="Calibri" panose="020F0502020204030204"/>
              </a:rPr>
              <a:t>BERT-</a:t>
            </a:r>
            <a:r>
              <a:rPr lang="ru-RU" sz="2400" dirty="0" err="1">
                <a:cs typeface="Calibri" panose="020F0502020204030204"/>
              </a:rPr>
              <a:t>like</a:t>
            </a:r>
            <a:r>
              <a:rPr lang="ru-RU" sz="2400" dirty="0">
                <a:cs typeface="Calibri" panose="020F0502020204030204"/>
              </a:rPr>
              <a:t> </a:t>
            </a:r>
            <a:r>
              <a:rPr lang="ru-RU" sz="2400" dirty="0" err="1">
                <a:cs typeface="Calibri" panose="020F0502020204030204"/>
              </a:rPr>
              <a:t>models</a:t>
            </a:r>
            <a:r>
              <a:rPr lang="ru-RU" sz="2400" dirty="0">
                <a:cs typeface="Calibri" panose="020F0502020204030204"/>
              </a:rPr>
              <a:t> (Google, …)</a:t>
            </a:r>
          </a:p>
        </p:txBody>
      </p:sp>
    </p:spTree>
    <p:extLst>
      <p:ext uri="{BB962C8B-B14F-4D97-AF65-F5344CB8AC3E}">
        <p14:creationId xmlns:p14="http://schemas.microsoft.com/office/powerpoint/2010/main" val="66599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979F1-E558-44CF-8B0F-FD58CF86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Tokens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in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tokenizers</a:t>
            </a:r>
            <a:endParaRPr lang="ru-RU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FCAB2-3FDE-4735-A452-2852406FDA04}"/>
              </a:ext>
            </a:extLst>
          </p:cNvPr>
          <p:cNvSpPr txBox="1"/>
          <p:nvPr/>
        </p:nvSpPr>
        <p:spPr>
          <a:xfrm>
            <a:off x="3383977" y="4173828"/>
            <a:ext cx="54220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Case form </a:t>
            </a:r>
            <a:r>
              <a:rPr lang="en-US" dirty="0">
                <a:solidFill>
                  <a:schemeClr val="accent2"/>
                </a:solidFill>
              </a:rPr>
              <a:t>Ali</a:t>
            </a:r>
            <a:r>
              <a:rPr lang="en-US" dirty="0">
                <a:solidFill>
                  <a:srgbClr val="FF0000"/>
                </a:solidFill>
              </a:rPr>
              <a:t>Express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" dirty="0">
                <a:ea typeface="+mn-lt"/>
                <a:cs typeface="+mn-lt"/>
              </a:rPr>
              <a:t>If you run tokenization on your own specific dataset, many important attributes in the text will be separated into independent meaningful tokens</a:t>
            </a:r>
            <a:endParaRPr lang="en-US" dirty="0">
              <a:cs typeface="Calibri"/>
            </a:endParaRPr>
          </a:p>
        </p:txBody>
      </p:sp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FD8264-C873-4CD0-9719-EC13E02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17" y="1965559"/>
            <a:ext cx="9744075" cy="731637"/>
          </a:xfrm>
          <a:prstGeom prst="rect">
            <a:avLst/>
          </a:prstGeo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66F599-1E65-461C-8DC1-CCC8AFD776F4}"/>
              </a:ext>
            </a:extLst>
          </p:cNvPr>
          <p:cNvCxnSpPr/>
          <p:nvPr/>
        </p:nvCxnSpPr>
        <p:spPr>
          <a:xfrm>
            <a:off x="4172571" y="2360632"/>
            <a:ext cx="843642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14D5F43-67A7-4025-9F20-37225055C0BC}"/>
              </a:ext>
            </a:extLst>
          </p:cNvPr>
          <p:cNvCxnSpPr/>
          <p:nvPr/>
        </p:nvCxnSpPr>
        <p:spPr>
          <a:xfrm>
            <a:off x="825215" y="2326615"/>
            <a:ext cx="537482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8E2DE83-83BC-4377-B2AE-AD4EE8EF6639}"/>
              </a:ext>
            </a:extLst>
          </p:cNvPr>
          <p:cNvCxnSpPr/>
          <p:nvPr/>
        </p:nvCxnSpPr>
        <p:spPr>
          <a:xfrm>
            <a:off x="2315196" y="2728025"/>
            <a:ext cx="476250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63DF5F9-C350-4066-9E36-F0A821C6DA5D}"/>
              </a:ext>
            </a:extLst>
          </p:cNvPr>
          <p:cNvCxnSpPr/>
          <p:nvPr/>
        </p:nvCxnSpPr>
        <p:spPr>
          <a:xfrm>
            <a:off x="5444839" y="2564739"/>
            <a:ext cx="843642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4B4EA47-3FB8-473B-ADF6-DC78FDC9543B}"/>
              </a:ext>
            </a:extLst>
          </p:cNvPr>
          <p:cNvCxnSpPr/>
          <p:nvPr/>
        </p:nvCxnSpPr>
        <p:spPr>
          <a:xfrm>
            <a:off x="6574232" y="2360632"/>
            <a:ext cx="537482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34EE16-D2E5-4108-4C25-AF137F8F7CD1}"/>
              </a:ext>
            </a:extLst>
          </p:cNvPr>
          <p:cNvSpPr txBox="1"/>
          <p:nvPr/>
        </p:nvSpPr>
        <p:spPr>
          <a:xfrm>
            <a:off x="7371347" y="6239488"/>
            <a:ext cx="5550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Another one: </a:t>
            </a:r>
            <a:r>
              <a:rPr lang="en-US" dirty="0">
                <a:hlinkClick r:id="rId3"/>
              </a:rPr>
              <a:t>t.me/partially_unsupervised/180</a:t>
            </a:r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1C136BF-C185-92AA-937E-82EB2300B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582" y="6179441"/>
            <a:ext cx="479258" cy="4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58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563A-40C5-84BA-C4AD-BF959BCE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93811" cy="1325563"/>
          </a:xfrm>
        </p:spPr>
        <p:txBody>
          <a:bodyPr/>
          <a:lstStyle/>
          <a:p>
            <a:r>
              <a:rPr lang="ru-RU" dirty="0" err="1">
                <a:cs typeface="Calibri Light"/>
              </a:rPr>
              <a:t>Tokenization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in</a:t>
            </a:r>
            <a:r>
              <a:rPr lang="ru-RU" dirty="0">
                <a:cs typeface="Calibri Light"/>
              </a:rPr>
              <a:t> GPT-3+ </a:t>
            </a:r>
            <a:r>
              <a:rPr lang="ru-RU" dirty="0" err="1">
                <a:cs typeface="Calibri Light"/>
              </a:rPr>
              <a:t>models</a:t>
            </a:r>
            <a:endParaRPr lang="ru-RU" dirty="0" err="1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2F0474-FB9B-09FD-5E4C-B5CF93814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90" y="3125989"/>
            <a:ext cx="10515600" cy="3230048"/>
          </a:xfr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CD88F5D-6412-42D2-6516-035B2DFF0F6E}"/>
              </a:ext>
            </a:extLst>
          </p:cNvPr>
          <p:cNvCxnSpPr/>
          <p:nvPr/>
        </p:nvCxnSpPr>
        <p:spPr>
          <a:xfrm>
            <a:off x="1423969" y="4737744"/>
            <a:ext cx="2543899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14161AE-9D3E-D082-268A-DA108025AE62}"/>
              </a:ext>
            </a:extLst>
          </p:cNvPr>
          <p:cNvCxnSpPr>
            <a:cxnSpLocks/>
          </p:cNvCxnSpPr>
          <p:nvPr/>
        </p:nvCxnSpPr>
        <p:spPr>
          <a:xfrm>
            <a:off x="1423969" y="5731463"/>
            <a:ext cx="1964601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DBC026-F3AB-F381-65E5-6D0667402F1F}"/>
              </a:ext>
            </a:extLst>
          </p:cNvPr>
          <p:cNvCxnSpPr>
            <a:cxnSpLocks/>
          </p:cNvCxnSpPr>
          <p:nvPr/>
        </p:nvCxnSpPr>
        <p:spPr>
          <a:xfrm>
            <a:off x="5550355" y="5762656"/>
            <a:ext cx="1403128" cy="0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25514A9-ADC0-7305-FABA-0119BFE7DC9C}"/>
              </a:ext>
            </a:extLst>
          </p:cNvPr>
          <p:cNvCxnSpPr>
            <a:cxnSpLocks/>
          </p:cNvCxnSpPr>
          <p:nvPr/>
        </p:nvCxnSpPr>
        <p:spPr>
          <a:xfrm flipV="1">
            <a:off x="6250208" y="4719917"/>
            <a:ext cx="1260532" cy="4456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D4C46FA-3D7B-8B28-3E7F-DB1DA33A7308}"/>
              </a:ext>
            </a:extLst>
          </p:cNvPr>
          <p:cNvCxnSpPr>
            <a:cxnSpLocks/>
          </p:cNvCxnSpPr>
          <p:nvPr/>
        </p:nvCxnSpPr>
        <p:spPr>
          <a:xfrm flipV="1">
            <a:off x="7729647" y="4746654"/>
            <a:ext cx="1260532" cy="4456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6DF3A18-A0DF-904B-A5AE-97DC7864AE33}"/>
              </a:ext>
            </a:extLst>
          </p:cNvPr>
          <p:cNvCxnSpPr>
            <a:cxnSpLocks/>
          </p:cNvCxnSpPr>
          <p:nvPr/>
        </p:nvCxnSpPr>
        <p:spPr>
          <a:xfrm flipV="1">
            <a:off x="7266197" y="5740372"/>
            <a:ext cx="1122392" cy="4456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B4108EF-13DD-38C7-93A5-E27A26F41A16}"/>
              </a:ext>
            </a:extLst>
          </p:cNvPr>
          <p:cNvCxnSpPr>
            <a:cxnSpLocks/>
          </p:cNvCxnSpPr>
          <p:nvPr/>
        </p:nvCxnSpPr>
        <p:spPr>
          <a:xfrm flipV="1">
            <a:off x="8126004" y="1930376"/>
            <a:ext cx="556461" cy="445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418402-88D4-0852-5D12-54DBD0BC4DB6}"/>
              </a:ext>
            </a:extLst>
          </p:cNvPr>
          <p:cNvSpPr txBox="1"/>
          <p:nvPr/>
        </p:nvSpPr>
        <p:spPr>
          <a:xfrm>
            <a:off x="8739382" y="1475874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 Light"/>
              </a:rPr>
              <a:t>Legend:</a:t>
            </a:r>
            <a:endParaRPr lang="ru-RU" dirty="0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 Light"/>
                <a:cs typeface="Calibri Light"/>
              </a:rPr>
              <a:t>Model </a:t>
            </a:r>
            <a:r>
              <a:rPr lang="ru-RU" dirty="0" err="1">
                <a:latin typeface="Calibri Light"/>
                <a:cs typeface="Calibri Light"/>
              </a:rPr>
              <a:t>used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latin typeface="Calibri Light"/>
                <a:cs typeface="Calibri Light"/>
              </a:rPr>
              <a:t>Tokenizer</a:t>
            </a:r>
            <a:r>
              <a:rPr lang="ru-RU" dirty="0">
                <a:latin typeface="Calibri Light"/>
                <a:cs typeface="Calibri Light"/>
              </a:rPr>
              <a:t> </a:t>
            </a:r>
            <a:r>
              <a:rPr lang="ru-RU" dirty="0" err="1">
                <a:latin typeface="Calibri Light"/>
                <a:cs typeface="Calibri Light"/>
              </a:rPr>
              <a:t>name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 Light"/>
                <a:cs typeface="Calibri Light"/>
              </a:rPr>
              <a:t># </a:t>
            </a:r>
            <a:r>
              <a:rPr lang="ru-RU" dirty="0" err="1">
                <a:latin typeface="Calibri Light"/>
                <a:cs typeface="Calibri Light"/>
              </a:rPr>
              <a:t>of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tokens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in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example</a:t>
            </a:r>
          </a:p>
          <a:p>
            <a:endParaRPr lang="ru-RU" dirty="0">
              <a:latin typeface="Calibri Light"/>
              <a:cs typeface="Calibri Light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654A6A6-B686-08E5-41BD-A143C6DF3D06}"/>
              </a:ext>
            </a:extLst>
          </p:cNvPr>
          <p:cNvCxnSpPr>
            <a:cxnSpLocks/>
          </p:cNvCxnSpPr>
          <p:nvPr/>
        </p:nvCxnSpPr>
        <p:spPr>
          <a:xfrm flipV="1">
            <a:off x="8126243" y="2215566"/>
            <a:ext cx="560918" cy="4456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CB30F3-BFBD-7490-38DB-9BFD4CCD82C3}"/>
              </a:ext>
            </a:extLst>
          </p:cNvPr>
          <p:cNvCxnSpPr>
            <a:cxnSpLocks/>
          </p:cNvCxnSpPr>
          <p:nvPr/>
        </p:nvCxnSpPr>
        <p:spPr>
          <a:xfrm flipV="1">
            <a:off x="8126232" y="2487390"/>
            <a:ext cx="556463" cy="4456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468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563A-40C5-84BA-C4AD-BF959BCE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93811" cy="1325563"/>
          </a:xfrm>
        </p:spPr>
        <p:txBody>
          <a:bodyPr/>
          <a:lstStyle/>
          <a:p>
            <a:r>
              <a:rPr lang="ru-RU" dirty="0" err="1">
                <a:cs typeface="Calibri Light"/>
              </a:rPr>
              <a:t>Tokenization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in</a:t>
            </a:r>
            <a:r>
              <a:rPr lang="ru-RU" dirty="0">
                <a:cs typeface="Calibri Light"/>
              </a:rPr>
              <a:t> GPT-3+ </a:t>
            </a:r>
            <a:r>
              <a:rPr lang="ru-RU" dirty="0" err="1">
                <a:cs typeface="Calibri Light"/>
              </a:rPr>
              <a:t>models</a:t>
            </a:r>
            <a:endParaRPr lang="ru-RU" dirty="0" err="1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2F0474-FB9B-09FD-5E4C-B5CF93814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90" y="3125989"/>
            <a:ext cx="10515600" cy="3230048"/>
          </a:xfr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14161AE-9D3E-D082-268A-DA108025AE62}"/>
              </a:ext>
            </a:extLst>
          </p:cNvPr>
          <p:cNvCxnSpPr>
            <a:cxnSpLocks/>
          </p:cNvCxnSpPr>
          <p:nvPr/>
        </p:nvCxnSpPr>
        <p:spPr>
          <a:xfrm>
            <a:off x="4485337" y="6007744"/>
            <a:ext cx="886216" cy="8912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DBC026-F3AB-F381-65E5-6D0667402F1F}"/>
              </a:ext>
            </a:extLst>
          </p:cNvPr>
          <p:cNvCxnSpPr>
            <a:cxnSpLocks/>
          </p:cNvCxnSpPr>
          <p:nvPr/>
        </p:nvCxnSpPr>
        <p:spPr>
          <a:xfrm>
            <a:off x="5550355" y="5762656"/>
            <a:ext cx="1403128" cy="0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25514A9-ADC0-7305-FABA-0119BFE7DC9C}"/>
              </a:ext>
            </a:extLst>
          </p:cNvPr>
          <p:cNvCxnSpPr>
            <a:cxnSpLocks/>
          </p:cNvCxnSpPr>
          <p:nvPr/>
        </p:nvCxnSpPr>
        <p:spPr>
          <a:xfrm flipV="1">
            <a:off x="6250208" y="4719917"/>
            <a:ext cx="1260532" cy="4456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D4C46FA-3D7B-8B28-3E7F-DB1DA33A7308}"/>
              </a:ext>
            </a:extLst>
          </p:cNvPr>
          <p:cNvCxnSpPr>
            <a:cxnSpLocks/>
          </p:cNvCxnSpPr>
          <p:nvPr/>
        </p:nvCxnSpPr>
        <p:spPr>
          <a:xfrm flipV="1">
            <a:off x="7729647" y="4746654"/>
            <a:ext cx="1260532" cy="4456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6DF3A18-A0DF-904B-A5AE-97DC7864AE33}"/>
              </a:ext>
            </a:extLst>
          </p:cNvPr>
          <p:cNvCxnSpPr>
            <a:cxnSpLocks/>
          </p:cNvCxnSpPr>
          <p:nvPr/>
        </p:nvCxnSpPr>
        <p:spPr>
          <a:xfrm flipV="1">
            <a:off x="7266197" y="5740372"/>
            <a:ext cx="1122392" cy="4456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B4108EF-13DD-38C7-93A5-E27A26F41A16}"/>
              </a:ext>
            </a:extLst>
          </p:cNvPr>
          <p:cNvCxnSpPr>
            <a:cxnSpLocks/>
          </p:cNvCxnSpPr>
          <p:nvPr/>
        </p:nvCxnSpPr>
        <p:spPr>
          <a:xfrm flipV="1">
            <a:off x="8126004" y="1930376"/>
            <a:ext cx="556461" cy="445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418402-88D4-0852-5D12-54DBD0BC4DB6}"/>
              </a:ext>
            </a:extLst>
          </p:cNvPr>
          <p:cNvSpPr txBox="1"/>
          <p:nvPr/>
        </p:nvSpPr>
        <p:spPr>
          <a:xfrm>
            <a:off x="8739382" y="1475874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 Light"/>
              </a:rPr>
              <a:t>Legend:</a:t>
            </a:r>
            <a:endParaRPr lang="ru-RU" dirty="0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 Light"/>
                <a:cs typeface="Calibri Light"/>
              </a:rPr>
              <a:t>Model </a:t>
            </a:r>
            <a:r>
              <a:rPr lang="ru-RU" dirty="0" err="1">
                <a:latin typeface="Calibri Light"/>
                <a:cs typeface="Calibri Light"/>
              </a:rPr>
              <a:t>used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latin typeface="Calibri Light"/>
                <a:cs typeface="Calibri Light"/>
              </a:rPr>
              <a:t>Tokenizer</a:t>
            </a:r>
            <a:r>
              <a:rPr lang="ru-RU" dirty="0">
                <a:latin typeface="Calibri Light"/>
                <a:cs typeface="Calibri Light"/>
              </a:rPr>
              <a:t> </a:t>
            </a:r>
            <a:r>
              <a:rPr lang="ru-RU" dirty="0" err="1">
                <a:latin typeface="Calibri Light"/>
                <a:cs typeface="Calibri Light"/>
              </a:rPr>
              <a:t>name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 Light"/>
                <a:cs typeface="Calibri Light"/>
              </a:rPr>
              <a:t># </a:t>
            </a:r>
            <a:r>
              <a:rPr lang="ru-RU" dirty="0" err="1">
                <a:latin typeface="Calibri Light"/>
                <a:cs typeface="Calibri Light"/>
              </a:rPr>
              <a:t>of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tokens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in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example</a:t>
            </a:r>
          </a:p>
          <a:p>
            <a:endParaRPr lang="ru-RU" dirty="0">
              <a:latin typeface="Calibri Light"/>
              <a:cs typeface="Calibri Light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654A6A6-B686-08E5-41BD-A143C6DF3D06}"/>
              </a:ext>
            </a:extLst>
          </p:cNvPr>
          <p:cNvCxnSpPr>
            <a:cxnSpLocks/>
          </p:cNvCxnSpPr>
          <p:nvPr/>
        </p:nvCxnSpPr>
        <p:spPr>
          <a:xfrm flipV="1">
            <a:off x="8126243" y="2215566"/>
            <a:ext cx="560918" cy="4456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CB30F3-BFBD-7490-38DB-9BFD4CCD82C3}"/>
              </a:ext>
            </a:extLst>
          </p:cNvPr>
          <p:cNvCxnSpPr>
            <a:cxnSpLocks/>
          </p:cNvCxnSpPr>
          <p:nvPr/>
        </p:nvCxnSpPr>
        <p:spPr>
          <a:xfrm flipV="1">
            <a:off x="8126232" y="2487390"/>
            <a:ext cx="556463" cy="4456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2CA7B22C-2D3D-873B-BD6C-8681FDEC7858}"/>
              </a:ext>
            </a:extLst>
          </p:cNvPr>
          <p:cNvSpPr/>
          <p:nvPr/>
        </p:nvSpPr>
        <p:spPr>
          <a:xfrm rot="4140000">
            <a:off x="4100761" y="5166484"/>
            <a:ext cx="1056105" cy="20052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056105"/>
                      <a:gd name="connsiteY0" fmla="*/ 50132 h 200526"/>
                      <a:gd name="connsiteX1" fmla="*/ 497038 w 1056105"/>
                      <a:gd name="connsiteY1" fmla="*/ 50132 h 200526"/>
                      <a:gd name="connsiteX2" fmla="*/ 955842 w 1056105"/>
                      <a:gd name="connsiteY2" fmla="*/ 50132 h 200526"/>
                      <a:gd name="connsiteX3" fmla="*/ 955842 w 1056105"/>
                      <a:gd name="connsiteY3" fmla="*/ 0 h 200526"/>
                      <a:gd name="connsiteX4" fmla="*/ 1056105 w 1056105"/>
                      <a:gd name="connsiteY4" fmla="*/ 100263 h 200526"/>
                      <a:gd name="connsiteX5" fmla="*/ 955842 w 1056105"/>
                      <a:gd name="connsiteY5" fmla="*/ 200526 h 200526"/>
                      <a:gd name="connsiteX6" fmla="*/ 955842 w 1056105"/>
                      <a:gd name="connsiteY6" fmla="*/ 150395 h 200526"/>
                      <a:gd name="connsiteX7" fmla="*/ 506596 w 1056105"/>
                      <a:gd name="connsiteY7" fmla="*/ 150395 h 200526"/>
                      <a:gd name="connsiteX8" fmla="*/ 0 w 1056105"/>
                      <a:gd name="connsiteY8" fmla="*/ 150395 h 200526"/>
                      <a:gd name="connsiteX9" fmla="*/ 0 w 1056105"/>
                      <a:gd name="connsiteY9" fmla="*/ 50132 h 20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56105" h="200526" fill="none" extrusionOk="0">
                        <a:moveTo>
                          <a:pt x="0" y="50132"/>
                        </a:moveTo>
                        <a:cubicBezTo>
                          <a:pt x="126039" y="32216"/>
                          <a:pt x="256350" y="66145"/>
                          <a:pt x="497038" y="50132"/>
                        </a:cubicBezTo>
                        <a:cubicBezTo>
                          <a:pt x="737726" y="34119"/>
                          <a:pt x="764649" y="90902"/>
                          <a:pt x="955842" y="50132"/>
                        </a:cubicBezTo>
                        <a:cubicBezTo>
                          <a:pt x="952728" y="31586"/>
                          <a:pt x="961330" y="15106"/>
                          <a:pt x="955842" y="0"/>
                        </a:cubicBezTo>
                        <a:cubicBezTo>
                          <a:pt x="1002706" y="29684"/>
                          <a:pt x="1021138" y="71623"/>
                          <a:pt x="1056105" y="100263"/>
                        </a:cubicBezTo>
                        <a:cubicBezTo>
                          <a:pt x="1033942" y="139805"/>
                          <a:pt x="977381" y="164885"/>
                          <a:pt x="955842" y="200526"/>
                        </a:cubicBezTo>
                        <a:cubicBezTo>
                          <a:pt x="950165" y="179582"/>
                          <a:pt x="956306" y="166719"/>
                          <a:pt x="955842" y="150395"/>
                        </a:cubicBezTo>
                        <a:cubicBezTo>
                          <a:pt x="753985" y="181701"/>
                          <a:pt x="694190" y="123179"/>
                          <a:pt x="506596" y="150395"/>
                        </a:cubicBezTo>
                        <a:cubicBezTo>
                          <a:pt x="319002" y="177611"/>
                          <a:pt x="194890" y="93218"/>
                          <a:pt x="0" y="150395"/>
                        </a:cubicBezTo>
                        <a:cubicBezTo>
                          <a:pt x="-5088" y="115373"/>
                          <a:pt x="8868" y="82556"/>
                          <a:pt x="0" y="50132"/>
                        </a:cubicBezTo>
                        <a:close/>
                      </a:path>
                      <a:path w="1056105" h="200526" stroke="0" extrusionOk="0">
                        <a:moveTo>
                          <a:pt x="0" y="50132"/>
                        </a:moveTo>
                        <a:cubicBezTo>
                          <a:pt x="131149" y="3581"/>
                          <a:pt x="260290" y="60159"/>
                          <a:pt x="468363" y="50132"/>
                        </a:cubicBezTo>
                        <a:cubicBezTo>
                          <a:pt x="676436" y="40105"/>
                          <a:pt x="843247" y="69310"/>
                          <a:pt x="955842" y="50132"/>
                        </a:cubicBezTo>
                        <a:cubicBezTo>
                          <a:pt x="952305" y="26432"/>
                          <a:pt x="961734" y="23932"/>
                          <a:pt x="955842" y="0"/>
                        </a:cubicBezTo>
                        <a:cubicBezTo>
                          <a:pt x="1006967" y="27627"/>
                          <a:pt x="1023160" y="78370"/>
                          <a:pt x="1056105" y="100263"/>
                        </a:cubicBezTo>
                        <a:cubicBezTo>
                          <a:pt x="1025420" y="136935"/>
                          <a:pt x="976375" y="177695"/>
                          <a:pt x="955842" y="200526"/>
                        </a:cubicBezTo>
                        <a:cubicBezTo>
                          <a:pt x="950468" y="182392"/>
                          <a:pt x="958216" y="170933"/>
                          <a:pt x="955842" y="150395"/>
                        </a:cubicBezTo>
                        <a:cubicBezTo>
                          <a:pt x="729983" y="172662"/>
                          <a:pt x="699282" y="122106"/>
                          <a:pt x="468363" y="150395"/>
                        </a:cubicBezTo>
                        <a:cubicBezTo>
                          <a:pt x="237444" y="178684"/>
                          <a:pt x="187634" y="110805"/>
                          <a:pt x="0" y="150395"/>
                        </a:cubicBezTo>
                        <a:cubicBezTo>
                          <a:pt x="-8802" y="100894"/>
                          <a:pt x="2490" y="76113"/>
                          <a:pt x="0" y="50132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CA23586-613D-DA88-42BA-AC0AB07FF1D2}"/>
              </a:ext>
            </a:extLst>
          </p:cNvPr>
          <p:cNvCxnSpPr/>
          <p:nvPr/>
        </p:nvCxnSpPr>
        <p:spPr>
          <a:xfrm>
            <a:off x="1423969" y="4737744"/>
            <a:ext cx="2543899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D39518F-46AF-0F4E-194F-77B4FF139E39}"/>
              </a:ext>
            </a:extLst>
          </p:cNvPr>
          <p:cNvCxnSpPr>
            <a:cxnSpLocks/>
          </p:cNvCxnSpPr>
          <p:nvPr/>
        </p:nvCxnSpPr>
        <p:spPr>
          <a:xfrm>
            <a:off x="1423969" y="5731463"/>
            <a:ext cx="1964601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25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4E6127C-34A6-6EBE-7C28-0ACBDF2D8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43" b="4331"/>
          <a:stretch/>
        </p:blipFill>
        <p:spPr>
          <a:xfrm>
            <a:off x="247132" y="2886186"/>
            <a:ext cx="8877002" cy="3534575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563A-40C5-84BA-C4AD-BF959BCE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93811" cy="1325563"/>
          </a:xfrm>
        </p:spPr>
        <p:txBody>
          <a:bodyPr/>
          <a:lstStyle/>
          <a:p>
            <a:r>
              <a:rPr lang="ru-RU" dirty="0" err="1">
                <a:cs typeface="Calibri Light"/>
              </a:rPr>
              <a:t>Tokenization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in</a:t>
            </a:r>
            <a:r>
              <a:rPr lang="ru-RU" dirty="0">
                <a:cs typeface="Calibri Light"/>
              </a:rPr>
              <a:t> GPT-3+ </a:t>
            </a:r>
            <a:r>
              <a:rPr lang="ru-RU" dirty="0" err="1">
                <a:cs typeface="Calibri Light"/>
              </a:rPr>
              <a:t>models</a:t>
            </a:r>
            <a:endParaRPr lang="ru-RU" dirty="0" err="1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CD88F5D-6412-42D2-6516-035B2DFF0F6E}"/>
              </a:ext>
            </a:extLst>
          </p:cNvPr>
          <p:cNvCxnSpPr/>
          <p:nvPr/>
        </p:nvCxnSpPr>
        <p:spPr>
          <a:xfrm>
            <a:off x="1397232" y="4488200"/>
            <a:ext cx="2543899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14161AE-9D3E-D082-268A-DA108025AE62}"/>
              </a:ext>
            </a:extLst>
          </p:cNvPr>
          <p:cNvCxnSpPr>
            <a:cxnSpLocks/>
          </p:cNvCxnSpPr>
          <p:nvPr/>
        </p:nvCxnSpPr>
        <p:spPr>
          <a:xfrm>
            <a:off x="1397232" y="5695814"/>
            <a:ext cx="1964601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DBC026-F3AB-F381-65E5-6D0667402F1F}"/>
              </a:ext>
            </a:extLst>
          </p:cNvPr>
          <p:cNvCxnSpPr>
            <a:cxnSpLocks/>
          </p:cNvCxnSpPr>
          <p:nvPr/>
        </p:nvCxnSpPr>
        <p:spPr>
          <a:xfrm>
            <a:off x="5394390" y="5673533"/>
            <a:ext cx="1403128" cy="0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25514A9-ADC0-7305-FABA-0119BFE7DC9C}"/>
              </a:ext>
            </a:extLst>
          </p:cNvPr>
          <p:cNvCxnSpPr>
            <a:cxnSpLocks/>
          </p:cNvCxnSpPr>
          <p:nvPr/>
        </p:nvCxnSpPr>
        <p:spPr>
          <a:xfrm flipV="1">
            <a:off x="6027401" y="4465917"/>
            <a:ext cx="1260532" cy="4456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D4C46FA-3D7B-8B28-3E7F-DB1DA33A7308}"/>
              </a:ext>
            </a:extLst>
          </p:cNvPr>
          <p:cNvCxnSpPr>
            <a:cxnSpLocks/>
          </p:cNvCxnSpPr>
          <p:nvPr/>
        </p:nvCxnSpPr>
        <p:spPr>
          <a:xfrm flipV="1">
            <a:off x="7502384" y="4465917"/>
            <a:ext cx="1260532" cy="4456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6DF3A18-A0DF-904B-A5AE-97DC7864AE33}"/>
              </a:ext>
            </a:extLst>
          </p:cNvPr>
          <p:cNvCxnSpPr>
            <a:cxnSpLocks/>
          </p:cNvCxnSpPr>
          <p:nvPr/>
        </p:nvCxnSpPr>
        <p:spPr>
          <a:xfrm flipV="1">
            <a:off x="7012197" y="5673530"/>
            <a:ext cx="1122392" cy="4456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B4108EF-13DD-38C7-93A5-E27A26F41A16}"/>
              </a:ext>
            </a:extLst>
          </p:cNvPr>
          <p:cNvCxnSpPr>
            <a:cxnSpLocks/>
          </p:cNvCxnSpPr>
          <p:nvPr/>
        </p:nvCxnSpPr>
        <p:spPr>
          <a:xfrm flipV="1">
            <a:off x="8126004" y="1930376"/>
            <a:ext cx="556461" cy="445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418402-88D4-0852-5D12-54DBD0BC4DB6}"/>
              </a:ext>
            </a:extLst>
          </p:cNvPr>
          <p:cNvSpPr txBox="1"/>
          <p:nvPr/>
        </p:nvSpPr>
        <p:spPr>
          <a:xfrm>
            <a:off x="8739382" y="1475874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 Light"/>
              </a:rPr>
              <a:t>Legend:</a:t>
            </a:r>
            <a:endParaRPr lang="ru-RU" dirty="0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 Light"/>
                <a:cs typeface="Calibri Light"/>
              </a:rPr>
              <a:t>Model </a:t>
            </a:r>
            <a:r>
              <a:rPr lang="ru-RU" dirty="0" err="1">
                <a:latin typeface="Calibri Light"/>
                <a:cs typeface="Calibri Light"/>
              </a:rPr>
              <a:t>used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latin typeface="Calibri Light"/>
                <a:cs typeface="Calibri Light"/>
              </a:rPr>
              <a:t>Tokenizer</a:t>
            </a:r>
            <a:r>
              <a:rPr lang="ru-RU" dirty="0">
                <a:latin typeface="Calibri Light"/>
                <a:cs typeface="Calibri Light"/>
              </a:rPr>
              <a:t> </a:t>
            </a:r>
            <a:r>
              <a:rPr lang="ru-RU" dirty="0" err="1">
                <a:latin typeface="Calibri Light"/>
                <a:cs typeface="Calibri Light"/>
              </a:rPr>
              <a:t>name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 Light"/>
                <a:cs typeface="Calibri Light"/>
              </a:rPr>
              <a:t># </a:t>
            </a:r>
            <a:r>
              <a:rPr lang="ru-RU" dirty="0" err="1">
                <a:latin typeface="Calibri Light"/>
                <a:cs typeface="Calibri Light"/>
              </a:rPr>
              <a:t>of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tokens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in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example</a:t>
            </a:r>
          </a:p>
          <a:p>
            <a:endParaRPr lang="ru-RU" dirty="0">
              <a:latin typeface="Calibri Light"/>
              <a:cs typeface="Calibri Light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654A6A6-B686-08E5-41BD-A143C6DF3D06}"/>
              </a:ext>
            </a:extLst>
          </p:cNvPr>
          <p:cNvCxnSpPr>
            <a:cxnSpLocks/>
          </p:cNvCxnSpPr>
          <p:nvPr/>
        </p:nvCxnSpPr>
        <p:spPr>
          <a:xfrm flipV="1">
            <a:off x="8126243" y="2215566"/>
            <a:ext cx="560918" cy="4456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CB30F3-BFBD-7490-38DB-9BFD4CCD82C3}"/>
              </a:ext>
            </a:extLst>
          </p:cNvPr>
          <p:cNvCxnSpPr>
            <a:cxnSpLocks/>
          </p:cNvCxnSpPr>
          <p:nvPr/>
        </p:nvCxnSpPr>
        <p:spPr>
          <a:xfrm flipV="1">
            <a:off x="8126232" y="2487390"/>
            <a:ext cx="556463" cy="4456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24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CE7DA65-4D07-FC14-10CE-EA3D02E2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0" y="2213824"/>
            <a:ext cx="8643129" cy="45069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563A-40C5-84BA-C4AD-BF959BCE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93811" cy="1325563"/>
          </a:xfrm>
        </p:spPr>
        <p:txBody>
          <a:bodyPr/>
          <a:lstStyle/>
          <a:p>
            <a:r>
              <a:rPr lang="ru-RU" dirty="0" err="1">
                <a:cs typeface="Calibri Light"/>
              </a:rPr>
              <a:t>Tokenization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in</a:t>
            </a:r>
            <a:r>
              <a:rPr lang="ru-RU" dirty="0">
                <a:cs typeface="Calibri Light"/>
              </a:rPr>
              <a:t> GPT-3+ </a:t>
            </a:r>
            <a:r>
              <a:rPr lang="ru-RU" dirty="0" err="1">
                <a:cs typeface="Calibri Light"/>
              </a:rPr>
              <a:t>models</a:t>
            </a:r>
            <a:endParaRPr lang="ru-RU" dirty="0" err="1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CD88F5D-6412-42D2-6516-035B2DFF0F6E}"/>
              </a:ext>
            </a:extLst>
          </p:cNvPr>
          <p:cNvCxnSpPr/>
          <p:nvPr/>
        </p:nvCxnSpPr>
        <p:spPr>
          <a:xfrm>
            <a:off x="1165513" y="3552411"/>
            <a:ext cx="2543899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14161AE-9D3E-D082-268A-DA108025AE62}"/>
              </a:ext>
            </a:extLst>
          </p:cNvPr>
          <p:cNvCxnSpPr>
            <a:cxnSpLocks/>
          </p:cNvCxnSpPr>
          <p:nvPr/>
        </p:nvCxnSpPr>
        <p:spPr>
          <a:xfrm>
            <a:off x="1169968" y="4581779"/>
            <a:ext cx="1826461" cy="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DBC026-F3AB-F381-65E5-6D0667402F1F}"/>
              </a:ext>
            </a:extLst>
          </p:cNvPr>
          <p:cNvCxnSpPr>
            <a:cxnSpLocks/>
          </p:cNvCxnSpPr>
          <p:nvPr/>
        </p:nvCxnSpPr>
        <p:spPr>
          <a:xfrm>
            <a:off x="4485338" y="4568411"/>
            <a:ext cx="1403128" cy="0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25514A9-ADC0-7305-FABA-0119BFE7DC9C}"/>
              </a:ext>
            </a:extLst>
          </p:cNvPr>
          <p:cNvCxnSpPr>
            <a:cxnSpLocks/>
          </p:cNvCxnSpPr>
          <p:nvPr/>
        </p:nvCxnSpPr>
        <p:spPr>
          <a:xfrm flipV="1">
            <a:off x="5100524" y="3552408"/>
            <a:ext cx="1260532" cy="4456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D4C46FA-3D7B-8B28-3E7F-DB1DA33A7308}"/>
              </a:ext>
            </a:extLst>
          </p:cNvPr>
          <p:cNvCxnSpPr>
            <a:cxnSpLocks/>
          </p:cNvCxnSpPr>
          <p:nvPr/>
        </p:nvCxnSpPr>
        <p:spPr>
          <a:xfrm flipV="1">
            <a:off x="6383893" y="3525671"/>
            <a:ext cx="1055550" cy="4456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6DF3A18-A0DF-904B-A5AE-97DC7864AE33}"/>
              </a:ext>
            </a:extLst>
          </p:cNvPr>
          <p:cNvCxnSpPr>
            <a:cxnSpLocks/>
          </p:cNvCxnSpPr>
          <p:nvPr/>
        </p:nvCxnSpPr>
        <p:spPr>
          <a:xfrm flipV="1">
            <a:off x="6040758" y="4563951"/>
            <a:ext cx="997621" cy="8912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B4108EF-13DD-38C7-93A5-E27A26F41A16}"/>
              </a:ext>
            </a:extLst>
          </p:cNvPr>
          <p:cNvCxnSpPr>
            <a:cxnSpLocks/>
          </p:cNvCxnSpPr>
          <p:nvPr/>
        </p:nvCxnSpPr>
        <p:spPr>
          <a:xfrm flipV="1">
            <a:off x="8126004" y="1930376"/>
            <a:ext cx="556461" cy="445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418402-88D4-0852-5D12-54DBD0BC4DB6}"/>
              </a:ext>
            </a:extLst>
          </p:cNvPr>
          <p:cNvSpPr txBox="1"/>
          <p:nvPr/>
        </p:nvSpPr>
        <p:spPr>
          <a:xfrm>
            <a:off x="8739382" y="1475874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 Light"/>
              </a:rPr>
              <a:t>Legend:</a:t>
            </a:r>
            <a:endParaRPr lang="ru-RU" dirty="0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 Light"/>
                <a:cs typeface="Calibri Light"/>
              </a:rPr>
              <a:t>Model </a:t>
            </a:r>
            <a:r>
              <a:rPr lang="ru-RU" dirty="0" err="1">
                <a:latin typeface="Calibri Light"/>
                <a:cs typeface="Calibri Light"/>
              </a:rPr>
              <a:t>used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latin typeface="Calibri Light"/>
                <a:cs typeface="Calibri Light"/>
              </a:rPr>
              <a:t>Tokenizer</a:t>
            </a:r>
            <a:r>
              <a:rPr lang="ru-RU" dirty="0">
                <a:latin typeface="Calibri Light"/>
                <a:cs typeface="Calibri Light"/>
              </a:rPr>
              <a:t> </a:t>
            </a:r>
            <a:r>
              <a:rPr lang="ru-RU" dirty="0" err="1">
                <a:latin typeface="Calibri Light"/>
                <a:cs typeface="Calibri Light"/>
              </a:rPr>
              <a:t>name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 Light"/>
                <a:cs typeface="Calibri Light"/>
              </a:rPr>
              <a:t># </a:t>
            </a:r>
            <a:r>
              <a:rPr lang="ru-RU" dirty="0" err="1">
                <a:latin typeface="Calibri Light"/>
                <a:cs typeface="Calibri Light"/>
              </a:rPr>
              <a:t>of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tokens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in</a:t>
            </a:r>
            <a:r>
              <a:rPr lang="ru-RU" dirty="0">
                <a:latin typeface="Calibri Light"/>
                <a:cs typeface="Calibri Light"/>
              </a:rPr>
              <a:t> </a:t>
            </a:r>
            <a:r>
              <a:rPr lang="ru-RU" dirty="0" err="1">
                <a:latin typeface="Calibri Light"/>
                <a:cs typeface="Calibri Light"/>
              </a:rPr>
              <a:t>example</a:t>
            </a:r>
          </a:p>
          <a:p>
            <a:endParaRPr lang="ru-RU" dirty="0">
              <a:latin typeface="Calibri Light"/>
              <a:cs typeface="Calibri Light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654A6A6-B686-08E5-41BD-A143C6DF3D06}"/>
              </a:ext>
            </a:extLst>
          </p:cNvPr>
          <p:cNvCxnSpPr>
            <a:cxnSpLocks/>
          </p:cNvCxnSpPr>
          <p:nvPr/>
        </p:nvCxnSpPr>
        <p:spPr>
          <a:xfrm flipV="1">
            <a:off x="8126243" y="2215566"/>
            <a:ext cx="560918" cy="4456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CB30F3-BFBD-7490-38DB-9BFD4CCD82C3}"/>
              </a:ext>
            </a:extLst>
          </p:cNvPr>
          <p:cNvCxnSpPr>
            <a:cxnSpLocks/>
          </p:cNvCxnSpPr>
          <p:nvPr/>
        </p:nvCxnSpPr>
        <p:spPr>
          <a:xfrm flipV="1">
            <a:off x="8126232" y="2487390"/>
            <a:ext cx="556463" cy="4456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87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563A-40C5-84BA-C4AD-BF959BCE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58" y="1331"/>
            <a:ext cx="7293811" cy="1325563"/>
          </a:xfrm>
        </p:spPr>
        <p:txBody>
          <a:bodyPr/>
          <a:lstStyle/>
          <a:p>
            <a:r>
              <a:rPr lang="ru-RU" dirty="0" err="1">
                <a:cs typeface="Calibri Light"/>
              </a:rPr>
              <a:t>Tokenization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in</a:t>
            </a:r>
            <a:r>
              <a:rPr lang="ru-RU" dirty="0">
                <a:cs typeface="Calibri Light"/>
              </a:rPr>
              <a:t> GPT-3+ </a:t>
            </a:r>
            <a:r>
              <a:rPr lang="ru-RU" dirty="0" err="1">
                <a:cs typeface="Calibri Light"/>
              </a:rPr>
              <a:t>models</a:t>
            </a:r>
            <a:endParaRPr lang="ru-RU" dirty="0" err="1"/>
          </a:p>
        </p:txBody>
      </p:sp>
      <p:pic>
        <p:nvPicPr>
          <p:cNvPr id="19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9B391C6-2844-82A3-0C81-3EB30CB20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1" y="916965"/>
            <a:ext cx="5181599" cy="5815566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5B271391-62E8-9B6B-90AC-8BFE54F2B8D4}"/>
              </a:ext>
            </a:extLst>
          </p:cNvPr>
          <p:cNvSpPr txBox="1"/>
          <p:nvPr/>
        </p:nvSpPr>
        <p:spPr>
          <a:xfrm>
            <a:off x="1150374" y="2890683"/>
            <a:ext cx="4768645" cy="92824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Lucida Grande"/>
              </a:rPr>
              <a:t>Overcoming the Vocabulary Bottleneck </a:t>
            </a:r>
            <a:endParaRPr lang="en-US" b="1">
              <a:latin typeface="Lucida Grande"/>
            </a:endParaRPr>
          </a:p>
          <a:p>
            <a:r>
              <a:rPr lang="en-US" b="1" dirty="0">
                <a:latin typeface="Lucida Grande"/>
              </a:rPr>
              <a:t>in Multilingual Masked Language Models: </a:t>
            </a:r>
            <a:r>
              <a:rPr lang="en-US" dirty="0">
                <a:ea typeface="+mn-lt"/>
                <a:cs typeface="+mn-lt"/>
                <a:hlinkClick r:id="rId3"/>
              </a:rPr>
              <a:t>arxiv.org/abs/2301.10472</a:t>
            </a:r>
            <a:endParaRPr lang="en-US" b="1" dirty="0">
              <a:latin typeface="Lucida Grande"/>
            </a:endParaRPr>
          </a:p>
        </p:txBody>
      </p:sp>
      <p:pic>
        <p:nvPicPr>
          <p:cNvPr id="5" name="Рисунок 4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566AFA66-16D7-870F-57CE-205377C2A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9" y="2891864"/>
            <a:ext cx="401458" cy="3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58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161C5F-6D37-4652-91C9-38F187AE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73" y="1438004"/>
            <a:ext cx="3396342" cy="1910442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A5A0ECC0-FC42-44FD-8DCC-D2EA215B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391" y="4322872"/>
            <a:ext cx="1396093" cy="2014657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D669670A-9975-52BC-683C-CEE17241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4" y="1331"/>
            <a:ext cx="7196897" cy="1325563"/>
          </a:xfrm>
        </p:spPr>
        <p:txBody>
          <a:bodyPr>
            <a:normAutofit/>
          </a:bodyPr>
          <a:lstStyle/>
          <a:p>
            <a:r>
              <a:rPr lang="ru-RU" dirty="0" err="1">
                <a:ea typeface="+mj-lt"/>
                <a:cs typeface="+mj-lt"/>
              </a:rPr>
              <a:t>Token</a:t>
            </a:r>
            <a:r>
              <a:rPr lang="ru-RU" dirty="0">
                <a:ea typeface="+mj-lt"/>
                <a:cs typeface="+mj-lt"/>
              </a:rPr>
              <a:t> </a:t>
            </a:r>
            <a:r>
              <a:rPr lang="ru-RU" dirty="0" err="1">
                <a:ea typeface="+mj-lt"/>
                <a:cs typeface="+mj-lt"/>
              </a:rPr>
              <a:t>Embedding</a:t>
            </a:r>
            <a:r>
              <a:rPr lang="ru-RU" dirty="0">
                <a:ea typeface="+mj-lt"/>
                <a:cs typeface="+mj-lt"/>
              </a:rPr>
              <a:t> Matrix</a:t>
            </a:r>
          </a:p>
        </p:txBody>
      </p:sp>
      <p:pic>
        <p:nvPicPr>
          <p:cNvPr id="19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6062AAE-1EE6-DB7D-E514-D0F03491D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97" y="1940158"/>
            <a:ext cx="3224211" cy="4241487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4D9DCC8-4FF1-B446-4098-BF6DA251E4DF}"/>
              </a:ext>
            </a:extLst>
          </p:cNvPr>
          <p:cNvCxnSpPr/>
          <p:nvPr/>
        </p:nvCxnSpPr>
        <p:spPr>
          <a:xfrm>
            <a:off x="4829396" y="2904490"/>
            <a:ext cx="16328" cy="28194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0ADE62A-5480-9B6F-EAED-C499FE17FE18}"/>
              </a:ext>
            </a:extLst>
          </p:cNvPr>
          <p:cNvCxnSpPr>
            <a:cxnSpLocks/>
          </p:cNvCxnSpPr>
          <p:nvPr/>
        </p:nvCxnSpPr>
        <p:spPr>
          <a:xfrm flipH="1">
            <a:off x="5245135" y="5927434"/>
            <a:ext cx="1470718" cy="2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840DB4-0E17-C3B2-D4A7-8EB656009D70}"/>
              </a:ext>
            </a:extLst>
          </p:cNvPr>
          <p:cNvSpPr txBox="1"/>
          <p:nvPr/>
        </p:nvSpPr>
        <p:spPr>
          <a:xfrm>
            <a:off x="2257175" y="4014961"/>
            <a:ext cx="27068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err="1">
                <a:cs typeface="Calibri"/>
              </a:rPr>
              <a:t>height</a:t>
            </a:r>
            <a:r>
              <a:rPr lang="ru-RU" dirty="0">
                <a:cs typeface="Calibri"/>
              </a:rPr>
              <a:t> = 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num</a:t>
            </a:r>
            <a:r>
              <a:rPr lang="ru-RU" dirty="0">
                <a:solidFill>
                  <a:srgbClr val="000000"/>
                </a:solidFill>
                <a:cs typeface="Calibri"/>
              </a:rPr>
              <a:t>. 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of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tokens</a:t>
            </a:r>
            <a:endParaRPr lang="ru-RU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8C722-F937-9EC1-6939-4B2FD0E87BF0}"/>
              </a:ext>
            </a:extLst>
          </p:cNvPr>
          <p:cNvSpPr txBox="1"/>
          <p:nvPr/>
        </p:nvSpPr>
        <p:spPr>
          <a:xfrm>
            <a:off x="4676130" y="2863171"/>
            <a:ext cx="57027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</a:rPr>
              <a:t>1</a:t>
            </a:r>
            <a:endParaRPr lang="ru-RU" sz="20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2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3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6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D45C4F-9AF9-E3C1-BC98-0D6E3E46E938}"/>
              </a:ext>
            </a:extLst>
          </p:cNvPr>
          <p:cNvSpPr txBox="1"/>
          <p:nvPr/>
        </p:nvSpPr>
        <p:spPr>
          <a:xfrm>
            <a:off x="4493526" y="6048141"/>
            <a:ext cx="31858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cs typeface="Calibri"/>
              </a:rPr>
              <a:t>width</a:t>
            </a:r>
            <a:r>
              <a:rPr lang="ru-RU" dirty="0">
                <a:cs typeface="Calibri"/>
              </a:rPr>
              <a:t> =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embedding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dimension</a:t>
            </a:r>
            <a:endParaRPr lang="ru-RU" dirty="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E0E0DAAE-9214-41E2-82C7-1BB2086DECC5}"/>
              </a:ext>
            </a:extLst>
          </p:cNvPr>
          <p:cNvCxnSpPr/>
          <p:nvPr/>
        </p:nvCxnSpPr>
        <p:spPr>
          <a:xfrm>
            <a:off x="3442719" y="3037488"/>
            <a:ext cx="1564440" cy="644248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F5DB2CAE-C0CF-4997-95F9-C1CF123D2707}"/>
              </a:ext>
            </a:extLst>
          </p:cNvPr>
          <p:cNvCxnSpPr>
            <a:cxnSpLocks/>
          </p:cNvCxnSpPr>
          <p:nvPr/>
        </p:nvCxnSpPr>
        <p:spPr>
          <a:xfrm>
            <a:off x="7426468" y="3677859"/>
            <a:ext cx="1731545" cy="1029027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37D23-1DEF-6B36-132A-BE8DB70D7D0D}"/>
              </a:ext>
            </a:extLst>
          </p:cNvPr>
          <p:cNvSpPr txBox="1"/>
          <p:nvPr/>
        </p:nvSpPr>
        <p:spPr>
          <a:xfrm>
            <a:off x="10068788" y="4531873"/>
            <a:ext cx="19314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 err="1">
                <a:cs typeface="Calibri"/>
              </a:rPr>
              <a:t>token</a:t>
            </a:r>
            <a:r>
              <a:rPr lang="ru-RU" sz="1600" dirty="0">
                <a:cs typeface="Calibri"/>
              </a:rPr>
              <a:t> </a:t>
            </a:r>
            <a:r>
              <a:rPr lang="ru-RU" sz="1600" dirty="0" err="1">
                <a:cs typeface="Calibri"/>
              </a:rPr>
              <a:t>embedding</a:t>
            </a:r>
            <a:endParaRPr lang="ru-RU" sz="16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07F24-5A02-CBDF-473D-1BA13919041C}"/>
              </a:ext>
            </a:extLst>
          </p:cNvPr>
          <p:cNvSpPr txBox="1"/>
          <p:nvPr/>
        </p:nvSpPr>
        <p:spPr>
          <a:xfrm>
            <a:off x="10068788" y="5227030"/>
            <a:ext cx="19314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 err="1">
                <a:cs typeface="Calibri"/>
              </a:rPr>
              <a:t>token</a:t>
            </a:r>
            <a:r>
              <a:rPr lang="ru-RU" sz="1600" dirty="0">
                <a:cs typeface="Calibri"/>
              </a:rPr>
              <a:t> </a:t>
            </a:r>
            <a:r>
              <a:rPr lang="ru-RU" sz="1600" dirty="0" err="1">
                <a:cs typeface="Calibri"/>
              </a:rPr>
              <a:t>embedding</a:t>
            </a:r>
            <a:endParaRPr lang="ru-RU" sz="16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E515A-A3B3-E1EF-95D8-5964E9E02EE4}"/>
              </a:ext>
            </a:extLst>
          </p:cNvPr>
          <p:cNvSpPr txBox="1"/>
          <p:nvPr/>
        </p:nvSpPr>
        <p:spPr>
          <a:xfrm>
            <a:off x="10068788" y="5877626"/>
            <a:ext cx="19314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 err="1">
                <a:cs typeface="Calibri"/>
              </a:rPr>
              <a:t>token</a:t>
            </a:r>
            <a:r>
              <a:rPr lang="ru-RU" sz="1600" dirty="0">
                <a:cs typeface="Calibri"/>
              </a:rPr>
              <a:t> </a:t>
            </a:r>
            <a:r>
              <a:rPr lang="ru-RU" sz="1600" dirty="0" err="1">
                <a:cs typeface="Calibri"/>
              </a:rPr>
              <a:t>embedding</a:t>
            </a:r>
            <a:endParaRPr lang="ru-RU" sz="1600">
              <a:cs typeface="Calibri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B9A6C6F-729C-A692-199C-3322DA51C68E}"/>
              </a:ext>
            </a:extLst>
          </p:cNvPr>
          <p:cNvSpPr/>
          <p:nvPr/>
        </p:nvSpPr>
        <p:spPr>
          <a:xfrm>
            <a:off x="9157368" y="4411578"/>
            <a:ext cx="1082842" cy="1898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882CC-232A-B808-7F8B-FBC27E04DE7E}"/>
              </a:ext>
            </a:extLst>
          </p:cNvPr>
          <p:cNvSpPr txBox="1"/>
          <p:nvPr/>
        </p:nvSpPr>
        <p:spPr>
          <a:xfrm>
            <a:off x="8887910" y="3814434"/>
            <a:ext cx="1673041" cy="5981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 err="1">
                <a:cs typeface="Calibri"/>
              </a:rPr>
              <a:t>Sequence</a:t>
            </a:r>
            <a:r>
              <a:rPr lang="ru-RU" sz="1600" dirty="0">
                <a:cs typeface="Calibri"/>
              </a:rPr>
              <a:t> </a:t>
            </a:r>
            <a:r>
              <a:rPr lang="ru-RU" sz="1600" dirty="0" err="1">
                <a:cs typeface="Calibri"/>
              </a:rPr>
              <a:t>of</a:t>
            </a:r>
            <a:r>
              <a:rPr lang="ru-RU" sz="1600" dirty="0">
                <a:cs typeface="Calibri"/>
              </a:rPr>
              <a:t> </a:t>
            </a:r>
            <a:r>
              <a:rPr lang="ru-RU" sz="1600" dirty="0" err="1">
                <a:cs typeface="Calibri"/>
              </a:rPr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278483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0F5BDE-2458-4677-8FCD-0481AAA2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TRANSFORMER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4DB76-63E0-4A88-B84E-FF9FA0B43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en-US" dirty="0"/>
              <a:t>Attention Is All You Need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2E8E07-C0AB-442C-8BC6-7352D112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0"/>
            <a:ext cx="5162550" cy="6810375"/>
          </a:xfrm>
          <a:prstGeom prst="rect">
            <a:avLst/>
          </a:prstGeom>
        </p:spPr>
      </p:pic>
      <p:pic>
        <p:nvPicPr>
          <p:cNvPr id="2050" name="Picture 2" descr="ÐÐ°ÑÑÐ¸Ð½ÐºÐ¸ Ð¿Ð¾ Ð·Ð°Ð¿ÑÐ¾ÑÑ wutface">
            <a:extLst>
              <a:ext uri="{FF2B5EF4-FFF2-40B4-BE49-F238E27FC236}">
                <a16:creationId xmlns:a16="http://schemas.microsoft.com/office/drawing/2014/main" id="{706602C6-C88C-4B1A-BC94-1D0C31311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350" y="5373535"/>
            <a:ext cx="1529650" cy="15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failfish">
            <a:extLst>
              <a:ext uri="{FF2B5EF4-FFF2-40B4-BE49-F238E27FC236}">
                <a16:creationId xmlns:a16="http://schemas.microsoft.com/office/drawing/2014/main" id="{88E17A2C-1479-40B3-A2E5-D083C4727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562" y="5098197"/>
            <a:ext cx="1357851" cy="18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3E173-F132-4417-8D1F-526B272A3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675" y="2708796"/>
            <a:ext cx="38290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0F5BDE-2458-4677-8FCD-0481AAA2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TRANSFORMER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4DB76-63E0-4A88-B84E-FF9FA0B4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094" y="1825625"/>
            <a:ext cx="4713706" cy="5190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/>
              <a:t>Attention Is All You Need</a:t>
            </a:r>
          </a:p>
        </p:txBody>
      </p:sp>
      <p:pic>
        <p:nvPicPr>
          <p:cNvPr id="2050" name="Picture 2" descr="ÐÐ°ÑÑÐ¸Ð½ÐºÐ¸ Ð¿Ð¾ Ð·Ð°Ð¿ÑÐ¾ÑÑ wutface">
            <a:extLst>
              <a:ext uri="{FF2B5EF4-FFF2-40B4-BE49-F238E27FC236}">
                <a16:creationId xmlns:a16="http://schemas.microsoft.com/office/drawing/2014/main" id="{706602C6-C88C-4B1A-BC94-1D0C31311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350" y="5373535"/>
            <a:ext cx="1529650" cy="15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failfish">
            <a:extLst>
              <a:ext uri="{FF2B5EF4-FFF2-40B4-BE49-F238E27FC236}">
                <a16:creationId xmlns:a16="http://schemas.microsoft.com/office/drawing/2014/main" id="{88E17A2C-1479-40B3-A2E5-D083C4727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562" y="5098197"/>
            <a:ext cx="1357851" cy="18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3EF80F7-1C2F-9DBC-D4BD-C0B351E17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25" y="0"/>
            <a:ext cx="5162550" cy="6810375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A2ADF4B-69C7-0ACC-F6FC-05266AEF79D3}"/>
              </a:ext>
            </a:extLst>
          </p:cNvPr>
          <p:cNvCxnSpPr/>
          <p:nvPr/>
        </p:nvCxnSpPr>
        <p:spPr>
          <a:xfrm>
            <a:off x="3625302" y="-324431"/>
            <a:ext cx="21724" cy="7441754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BE3EC1-310E-E5B7-DE2C-4745625DCCC3}"/>
              </a:ext>
            </a:extLst>
          </p:cNvPr>
          <p:cNvSpPr txBox="1"/>
          <p:nvPr/>
        </p:nvSpPr>
        <p:spPr>
          <a:xfrm>
            <a:off x="7705559" y="3334084"/>
            <a:ext cx="2930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buChar char="•"/>
            </a:pPr>
            <a:r>
              <a:rPr lang="en-US" sz="2400" dirty="0">
                <a:cs typeface="Arial"/>
              </a:rPr>
              <a:t> Encoder + Decoder​</a:t>
            </a:r>
          </a:p>
        </p:txBody>
      </p:sp>
    </p:spTree>
    <p:extLst>
      <p:ext uri="{BB962C8B-B14F-4D97-AF65-F5344CB8AC3E}">
        <p14:creationId xmlns:p14="http://schemas.microsoft.com/office/powerpoint/2010/main" val="131754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8DC3A-98AF-DCB2-30FF-38909F70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Calibri Light"/>
                <a:cs typeface="Calibri Light"/>
              </a:rPr>
              <a:t>Here's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our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plan</a:t>
            </a:r>
            <a:r>
              <a:rPr lang="ru-RU" dirty="0">
                <a:ea typeface="Calibri Light"/>
                <a:cs typeface="Calibri Light"/>
              </a:rPr>
              <a:t>...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2D8F96-A2AC-F729-25C4-B225BE66C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ru-RU" dirty="0">
                <a:cs typeface="Calibri" panose="020F0502020204030204"/>
              </a:rPr>
              <a:t>NLP 101</a:t>
            </a:r>
          </a:p>
          <a:p>
            <a:pPr marL="514350" indent="-514350">
              <a:buAutoNum type="arabicPeriod"/>
            </a:pPr>
            <a:r>
              <a:rPr lang="ru-RU" dirty="0">
                <a:cs typeface="Calibri" panose="020F0502020204030204"/>
              </a:rPr>
              <a:t>Text </a:t>
            </a:r>
            <a:r>
              <a:rPr lang="ru-RU" dirty="0" err="1">
                <a:cs typeface="Calibri" panose="020F0502020204030204"/>
              </a:rPr>
              <a:t>Representation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and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Tokenization</a:t>
            </a:r>
          </a:p>
        </p:txBody>
      </p:sp>
    </p:spTree>
    <p:extLst>
      <p:ext uri="{BB962C8B-B14F-4D97-AF65-F5344CB8AC3E}">
        <p14:creationId xmlns:p14="http://schemas.microsoft.com/office/powerpoint/2010/main" val="2199738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27A196-AD7C-4EFB-BE10-24D03768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1B13CA-2F8A-4FD6-BAAE-EE955A49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010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0D74F0-E390-4905-B245-FAF9D2F74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639" y="3106821"/>
            <a:ext cx="6014721" cy="37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75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3B18DD-4A12-4310-89C3-6F2100C8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54" y="0"/>
            <a:ext cx="10057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60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03DB5-A836-436D-823E-025F9391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" y="-279"/>
            <a:ext cx="10515600" cy="1325563"/>
          </a:xfrm>
        </p:spPr>
        <p:txBody>
          <a:bodyPr/>
          <a:lstStyle/>
          <a:p>
            <a:r>
              <a:rPr lang="ru-RU">
                <a:cs typeface="Calibri Light"/>
              </a:rPr>
              <a:t>Encoder block</a:t>
            </a:r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23B30B-C344-4301-9E3F-49D8DB9BF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9" b="123"/>
          <a:stretch/>
        </p:blipFill>
        <p:spPr>
          <a:xfrm>
            <a:off x="2424746" y="1340641"/>
            <a:ext cx="7451564" cy="3601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B69985-CE76-461D-B887-D81438F2304B}"/>
              </a:ext>
            </a:extLst>
          </p:cNvPr>
          <p:cNvSpPr txBox="1"/>
          <p:nvPr/>
        </p:nvSpPr>
        <p:spPr>
          <a:xfrm>
            <a:off x="2424992" y="5223646"/>
            <a:ext cx="73390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 err="1">
                <a:cs typeface="Segoe UI"/>
              </a:rPr>
              <a:t>Each</a:t>
            </a:r>
            <a:r>
              <a:rPr lang="ru-RU" sz="2400" dirty="0">
                <a:cs typeface="Segoe UI"/>
              </a:rPr>
              <a:t> </a:t>
            </a:r>
            <a:r>
              <a:rPr lang="ru-RU" sz="2400" dirty="0" err="1">
                <a:cs typeface="Segoe UI"/>
              </a:rPr>
              <a:t>Encoder</a:t>
            </a:r>
            <a:r>
              <a:rPr lang="ru-RU" sz="2400" dirty="0">
                <a:cs typeface="Segoe UI"/>
              </a:rPr>
              <a:t> </a:t>
            </a:r>
            <a:r>
              <a:rPr lang="ru-RU" sz="2400" dirty="0" err="1">
                <a:cs typeface="Segoe UI"/>
              </a:rPr>
              <a:t>block</a:t>
            </a:r>
            <a:r>
              <a:rPr lang="ru-RU" sz="2400" dirty="0">
                <a:cs typeface="Segoe UI"/>
              </a:rPr>
              <a:t> (</a:t>
            </a:r>
            <a:r>
              <a:rPr lang="ru-RU" sz="2400" dirty="0" err="1">
                <a:cs typeface="Segoe UI"/>
              </a:rPr>
              <a:t>module</a:t>
            </a:r>
            <a:r>
              <a:rPr lang="ru-RU" sz="2400" dirty="0">
                <a:cs typeface="Segoe UI"/>
              </a:rPr>
              <a:t>) </a:t>
            </a:r>
            <a:r>
              <a:rPr lang="ru-RU" sz="2400" dirty="0" err="1">
                <a:cs typeface="Segoe UI"/>
              </a:rPr>
              <a:t>has</a:t>
            </a:r>
            <a:r>
              <a:rPr lang="ru-RU" sz="2400" dirty="0">
                <a:latin typeface="Calibri"/>
                <a:cs typeface="Segoe UI"/>
              </a:rPr>
              <a:t> </a:t>
            </a:r>
            <a:r>
              <a:rPr lang="ru-RU" sz="2400" dirty="0" err="1">
                <a:latin typeface="Calibri"/>
                <a:cs typeface="Segoe UI"/>
              </a:rPr>
              <a:t>the</a:t>
            </a:r>
            <a:r>
              <a:rPr lang="ru-RU" sz="2400" dirty="0">
                <a:latin typeface="Calibri"/>
                <a:cs typeface="Segoe UI"/>
              </a:rPr>
              <a:t> </a:t>
            </a:r>
            <a:r>
              <a:rPr lang="ru-RU" sz="2400" dirty="0" err="1">
                <a:latin typeface="Calibri"/>
                <a:cs typeface="Segoe UI"/>
              </a:rPr>
              <a:t>same</a:t>
            </a:r>
            <a:r>
              <a:rPr lang="ru-RU" sz="2400" dirty="0">
                <a:latin typeface="Calibri"/>
                <a:cs typeface="Segoe UI"/>
              </a:rPr>
              <a:t> </a:t>
            </a:r>
            <a:r>
              <a:rPr lang="ru-RU" sz="2400" dirty="0" err="1">
                <a:latin typeface="Calibri"/>
                <a:cs typeface="Segoe UI"/>
              </a:rPr>
              <a:t>interface</a:t>
            </a:r>
            <a:r>
              <a:rPr lang="ru-RU" sz="2400" dirty="0">
                <a:latin typeface="Calibri"/>
                <a:cs typeface="Segoe UI"/>
              </a:rPr>
              <a:t>:</a:t>
            </a:r>
            <a:endParaRPr lang="en-US" sz="2400" dirty="0">
              <a:latin typeface="Input Mono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cs typeface="Segoe UI"/>
              </a:rPr>
              <a:t>N </a:t>
            </a:r>
            <a:r>
              <a:rPr lang="ru-RU" sz="2400" dirty="0" err="1">
                <a:cs typeface="Segoe UI"/>
              </a:rPr>
              <a:t>embeddings</a:t>
            </a:r>
            <a:r>
              <a:rPr lang="ru-RU" sz="2400" dirty="0">
                <a:cs typeface="Segoe UI"/>
              </a:rPr>
              <a:t> </a:t>
            </a:r>
            <a:r>
              <a:rPr lang="ru-RU" sz="2400" dirty="0" err="1">
                <a:cs typeface="Segoe UI"/>
              </a:rPr>
              <a:t>of</a:t>
            </a:r>
            <a:r>
              <a:rPr lang="ru-RU" sz="2400" dirty="0">
                <a:cs typeface="Segoe UI"/>
              </a:rPr>
              <a:t> </a:t>
            </a:r>
            <a:r>
              <a:rPr lang="ru-RU" sz="2400" dirty="0" err="1">
                <a:cs typeface="Segoe UI"/>
              </a:rPr>
              <a:t>size</a:t>
            </a:r>
            <a:r>
              <a:rPr lang="ru-RU" sz="2400" dirty="0">
                <a:cs typeface="Segoe UI"/>
              </a:rPr>
              <a:t> D </a:t>
            </a:r>
            <a:r>
              <a:rPr lang="ru-RU" sz="2400" dirty="0">
                <a:solidFill>
                  <a:srgbClr val="000000"/>
                </a:solidFill>
                <a:cs typeface="Segoe UI"/>
              </a:rPr>
              <a:t>– </a:t>
            </a:r>
            <a:r>
              <a:rPr lang="ru-RU" sz="2400" dirty="0" err="1">
                <a:solidFill>
                  <a:srgbClr val="000000"/>
                </a:solidFill>
                <a:cs typeface="Segoe UI"/>
              </a:rPr>
              <a:t>as</a:t>
            </a:r>
            <a:r>
              <a:rPr lang="ru-RU" sz="2400" dirty="0">
                <a:solidFill>
                  <a:srgbClr val="000000"/>
                </a:solidFill>
                <a:latin typeface="Calibri"/>
                <a:cs typeface="Segoe UI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Calibri"/>
                <a:cs typeface="Segoe UI"/>
              </a:rPr>
              <a:t>Inputs</a:t>
            </a:r>
            <a:endParaRPr lang="ru-RU" sz="2400">
              <a:solidFill>
                <a:srgbClr val="FF0000"/>
              </a:solidFill>
              <a:latin typeface="Calibri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ru-RU" sz="2400" dirty="0">
                <a:ea typeface="+mn-lt"/>
                <a:cs typeface="+mn-lt"/>
              </a:rPr>
              <a:t>N </a:t>
            </a:r>
            <a:r>
              <a:rPr lang="ru-RU" sz="2400" dirty="0" err="1">
                <a:ea typeface="+mn-lt"/>
                <a:cs typeface="+mn-lt"/>
              </a:rPr>
              <a:t>embeddings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of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size</a:t>
            </a:r>
            <a:r>
              <a:rPr lang="ru-RU" sz="2400" dirty="0">
                <a:ea typeface="+mn-lt"/>
                <a:cs typeface="+mn-lt"/>
              </a:rPr>
              <a:t> D</a:t>
            </a:r>
            <a:r>
              <a:rPr lang="ru-RU" sz="2400" dirty="0">
                <a:cs typeface="Segoe UI"/>
              </a:rPr>
              <a:t> </a:t>
            </a:r>
            <a:r>
              <a:rPr lang="ru-RU" sz="2400" dirty="0">
                <a:solidFill>
                  <a:srgbClr val="000000"/>
                </a:solidFill>
                <a:ea typeface="+mn-lt"/>
                <a:cs typeface="+mn-lt"/>
              </a:rPr>
              <a:t>–</a:t>
            </a:r>
            <a:r>
              <a:rPr lang="ru-RU" sz="2400" dirty="0">
                <a:solidFill>
                  <a:srgbClr val="000000"/>
                </a:solidFill>
                <a:cs typeface="Segoe UI"/>
              </a:rPr>
              <a:t> </a:t>
            </a:r>
            <a:r>
              <a:rPr lang="ru-RU" sz="2400" dirty="0" err="1">
                <a:latin typeface="Calibri"/>
                <a:cs typeface="Segoe UI"/>
              </a:rPr>
              <a:t>as</a:t>
            </a:r>
            <a:r>
              <a:rPr lang="ru-RU" sz="2400" dirty="0">
                <a:solidFill>
                  <a:srgbClr val="FF0000"/>
                </a:solidFill>
                <a:latin typeface="Calibri"/>
                <a:cs typeface="Segoe UI"/>
              </a:rPr>
              <a:t> </a:t>
            </a:r>
            <a:r>
              <a:rPr lang="ru-RU" sz="2400" dirty="0" err="1">
                <a:solidFill>
                  <a:srgbClr val="FF0000"/>
                </a:solidFill>
                <a:latin typeface="Calibri"/>
                <a:cs typeface="Segoe UI"/>
              </a:rPr>
              <a:t>Outputs</a:t>
            </a:r>
            <a:endParaRPr lang="ru-RU" sz="2400">
              <a:solidFill>
                <a:srgbClr val="FF0000"/>
              </a:solidFill>
              <a:latin typeface="Calibri"/>
              <a:cs typeface="Segoe UI"/>
            </a:endParaRPr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1374637-C80E-1D70-67DF-09BFE8302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798" b="6307"/>
          <a:stretch/>
        </p:blipFill>
        <p:spPr>
          <a:xfrm>
            <a:off x="2922823" y="4681335"/>
            <a:ext cx="6227866" cy="423239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29C9913-E060-A917-86E9-514693025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9" t="38532" r="8011" b="54931"/>
          <a:stretch/>
        </p:blipFill>
        <p:spPr>
          <a:xfrm>
            <a:off x="3400005" y="1289724"/>
            <a:ext cx="5265630" cy="253945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B4EE2D9-F64F-2F6C-861A-873E3715C5B0}"/>
              </a:ext>
            </a:extLst>
          </p:cNvPr>
          <p:cNvSpPr/>
          <p:nvPr/>
        </p:nvSpPr>
        <p:spPr>
          <a:xfrm>
            <a:off x="9458459" y="2907214"/>
            <a:ext cx="2352842" cy="82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20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03DB5-A836-436D-823E-025F9391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" y="-279"/>
            <a:ext cx="10515600" cy="1325563"/>
          </a:xfrm>
        </p:spPr>
        <p:txBody>
          <a:bodyPr/>
          <a:lstStyle/>
          <a:p>
            <a:r>
              <a:rPr lang="ru-RU">
                <a:cs typeface="Calibri Light"/>
              </a:rPr>
              <a:t>Encoder block</a:t>
            </a:r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23B30B-C344-4301-9E3F-49D8DB9BF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9" b="123"/>
          <a:stretch/>
        </p:blipFill>
        <p:spPr>
          <a:xfrm>
            <a:off x="2424746" y="1340641"/>
            <a:ext cx="7451564" cy="3601444"/>
          </a:xfrm>
          <a:prstGeom prst="rect">
            <a:avLst/>
          </a:prstGeom>
        </p:spPr>
      </p:pic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1374637-C80E-1D70-67DF-09BFE8302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798" b="6307"/>
          <a:stretch/>
        </p:blipFill>
        <p:spPr>
          <a:xfrm>
            <a:off x="2922823" y="4681335"/>
            <a:ext cx="6227866" cy="423239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29C9913-E060-A917-86E9-514693025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9" t="38532" r="8011" b="54931"/>
          <a:stretch/>
        </p:blipFill>
        <p:spPr>
          <a:xfrm>
            <a:off x="3400005" y="1289724"/>
            <a:ext cx="5265630" cy="253945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B4EE2D9-F64F-2F6C-861A-873E3715C5B0}"/>
              </a:ext>
            </a:extLst>
          </p:cNvPr>
          <p:cNvSpPr/>
          <p:nvPr/>
        </p:nvSpPr>
        <p:spPr>
          <a:xfrm>
            <a:off x="9458459" y="2907214"/>
            <a:ext cx="2352842" cy="82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FD902-FB7A-B28E-BC3E-B76FF4E5E911}"/>
              </a:ext>
            </a:extLst>
          </p:cNvPr>
          <p:cNvSpPr txBox="1"/>
          <p:nvPr/>
        </p:nvSpPr>
        <p:spPr>
          <a:xfrm>
            <a:off x="242231" y="4196175"/>
            <a:ext cx="245243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>
                <a:solidFill>
                  <a:srgbClr val="FF0000"/>
                </a:solidFill>
                <a:cs typeface="Segoe UI"/>
              </a:rPr>
              <a:t>Communication</a:t>
            </a:r>
            <a:endParaRPr lang="ru-RU"/>
          </a:p>
          <a:p>
            <a:pPr algn="ctr"/>
            <a:endParaRPr lang="ru-RU" sz="2400" dirty="0">
              <a:cs typeface="Segoe UI"/>
            </a:endParaRPr>
          </a:p>
          <a:p>
            <a:pPr algn="ctr"/>
            <a:r>
              <a:rPr lang="ru-RU" sz="2400" dirty="0">
                <a:ea typeface="+mn-lt"/>
                <a:cs typeface="+mn-lt"/>
              </a:rPr>
              <a:t>Process </a:t>
            </a:r>
            <a:r>
              <a:rPr lang="ru-RU" sz="2400" dirty="0" err="1">
                <a:ea typeface="+mn-lt"/>
                <a:cs typeface="+mn-lt"/>
              </a:rPr>
              <a:t>all-at-once</a:t>
            </a:r>
            <a:r>
              <a:rPr lang="ru-RU" sz="2400" dirty="0">
                <a:ea typeface="+mn-lt"/>
                <a:cs typeface="+mn-lt"/>
              </a:rPr>
              <a:t>, </a:t>
            </a:r>
            <a:r>
              <a:rPr lang="ru-RU" sz="2400" dirty="0" err="1">
                <a:ea typeface="+mn-lt"/>
                <a:cs typeface="+mn-lt"/>
              </a:rPr>
              <a:t>capture</a:t>
            </a:r>
            <a:r>
              <a:rPr lang="ru-RU" sz="2400" dirty="0">
                <a:ea typeface="+mn-lt"/>
                <a:cs typeface="+mn-lt"/>
              </a:rPr>
              <a:t> </a:t>
            </a:r>
          </a:p>
          <a:p>
            <a:pPr algn="ctr"/>
            <a:r>
              <a:rPr lang="ru-RU" sz="2400" dirty="0" err="1">
                <a:ea typeface="+mn-lt"/>
                <a:cs typeface="+mn-lt"/>
              </a:rPr>
              <a:t>relationships</a:t>
            </a:r>
            <a:endParaRPr lang="ru-RU" dirty="0" err="1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BC703-6FE0-D7FA-D2D6-94A78FE388FD}"/>
              </a:ext>
            </a:extLst>
          </p:cNvPr>
          <p:cNvSpPr txBox="1"/>
          <p:nvPr/>
        </p:nvSpPr>
        <p:spPr>
          <a:xfrm>
            <a:off x="9754939" y="410756"/>
            <a:ext cx="22164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 err="1">
                <a:solidFill>
                  <a:srgbClr val="FF0000"/>
                </a:solidFill>
                <a:cs typeface="Segoe UI"/>
              </a:rPr>
              <a:t>Computation</a:t>
            </a:r>
            <a:endParaRPr lang="ru-RU" sz="2400">
              <a:solidFill>
                <a:srgbClr val="FF0000"/>
              </a:solidFill>
              <a:cs typeface="Segoe UI"/>
            </a:endParaRPr>
          </a:p>
          <a:p>
            <a:pPr algn="ctr"/>
            <a:br>
              <a:rPr lang="ru-RU" sz="2400" dirty="0">
                <a:ea typeface="+mn-lt"/>
                <a:cs typeface="+mn-lt"/>
              </a:rPr>
            </a:br>
            <a:r>
              <a:rPr lang="ru-RU" sz="2400" dirty="0" err="1">
                <a:ea typeface="+mn-lt"/>
                <a:cs typeface="+mn-lt"/>
              </a:rPr>
              <a:t>Independently</a:t>
            </a:r>
            <a:r>
              <a:rPr lang="ru-RU" sz="2400" dirty="0">
                <a:ea typeface="+mn-lt"/>
                <a:cs typeface="+mn-lt"/>
              </a:rPr>
              <a:t>, </a:t>
            </a:r>
            <a:r>
              <a:rPr lang="ru-RU" sz="2400" dirty="0" err="1">
                <a:ea typeface="+mn-lt"/>
                <a:cs typeface="+mn-lt"/>
              </a:rPr>
              <a:t>in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parallel</a:t>
            </a:r>
            <a:endParaRPr lang="ru-RU" dirty="0" err="1">
              <a:ea typeface="+mn-lt"/>
              <a:cs typeface="+mn-lt"/>
            </a:endParaRPr>
          </a:p>
        </p:txBody>
      </p:sp>
      <p:sp>
        <p:nvSpPr>
          <p:cNvPr id="9" name="Стрелка: изогнутая 8">
            <a:extLst>
              <a:ext uri="{FF2B5EF4-FFF2-40B4-BE49-F238E27FC236}">
                <a16:creationId xmlns:a16="http://schemas.microsoft.com/office/drawing/2014/main" id="{A28795A3-9966-3280-16EB-3E53DCED4464}"/>
              </a:ext>
            </a:extLst>
          </p:cNvPr>
          <p:cNvSpPr/>
          <p:nvPr/>
        </p:nvSpPr>
        <p:spPr>
          <a:xfrm rot="16200000" flipH="1">
            <a:off x="1609543" y="3214904"/>
            <a:ext cx="530195" cy="1438815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Стрелка: изогнутая 10">
            <a:extLst>
              <a:ext uri="{FF2B5EF4-FFF2-40B4-BE49-F238E27FC236}">
                <a16:creationId xmlns:a16="http://schemas.microsoft.com/office/drawing/2014/main" id="{0D29271C-B3F9-FE4D-8ADA-DF9527F80EC3}"/>
              </a:ext>
            </a:extLst>
          </p:cNvPr>
          <p:cNvSpPr/>
          <p:nvPr/>
        </p:nvSpPr>
        <p:spPr>
          <a:xfrm rot="5400000" flipH="1">
            <a:off x="10030871" y="1558168"/>
            <a:ext cx="530195" cy="1438815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6A786-26E1-4D1F-84D2-6571A1BA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Feed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Forward</a:t>
            </a:r>
            <a:r>
              <a:rPr lang="ru-RU" dirty="0">
                <a:cs typeface="Calibri Light"/>
              </a:rPr>
              <a:t> </a:t>
            </a:r>
            <a:r>
              <a:rPr lang="ru-RU" dirty="0" err="1">
                <a:cs typeface="Calibri Light"/>
              </a:rPr>
              <a:t>module</a:t>
            </a:r>
            <a:r>
              <a:rPr lang="ru-RU" dirty="0">
                <a:cs typeface="Calibri Light"/>
              </a:rPr>
              <a:t> </a:t>
            </a:r>
            <a:r>
              <a:rPr lang="ru-RU" dirty="0" err="1">
                <a:cs typeface="Calibri Light"/>
              </a:rPr>
              <a:t>in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Encoder</a:t>
            </a:r>
            <a:r>
              <a:rPr lang="ru-RU" dirty="0">
                <a:cs typeface="Calibri Light"/>
              </a:rPr>
              <a:t> Block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F26F1-6AD8-40C5-BF00-00F494D39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557" y="3061812"/>
            <a:ext cx="5161190" cy="3432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 err="1">
                <a:solidFill>
                  <a:srgbClr val="FF0000"/>
                </a:solidFill>
                <a:ea typeface="+mn-lt"/>
                <a:cs typeface="+mn-lt"/>
              </a:rPr>
              <a:t>Feed</a:t>
            </a:r>
            <a:r>
              <a:rPr lang="ru-RU" sz="2000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rgbClr val="FF0000"/>
                </a:solidFill>
                <a:ea typeface="+mn-lt"/>
                <a:cs typeface="+mn-lt"/>
              </a:rPr>
              <a:t>Forward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consists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of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two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Linear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Layers</a:t>
            </a:r>
            <a:r>
              <a:rPr lang="ru-RU" sz="2000" dirty="0">
                <a:ea typeface="+mn-lt"/>
                <a:cs typeface="+mn-lt"/>
              </a:rPr>
              <a:t>: </a:t>
            </a:r>
            <a:r>
              <a:rPr lang="ru-RU" sz="2000" dirty="0" err="1">
                <a:ea typeface="+mn-lt"/>
                <a:cs typeface="+mn-lt"/>
              </a:rPr>
              <a:t>one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increases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embedding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size</a:t>
            </a:r>
            <a:r>
              <a:rPr lang="ru-RU" sz="2000" dirty="0">
                <a:ea typeface="+mn-lt"/>
                <a:cs typeface="+mn-lt"/>
              </a:rPr>
              <a:t>, </a:t>
            </a:r>
            <a:r>
              <a:rPr lang="ru-RU" sz="2000" dirty="0" err="1">
                <a:ea typeface="+mn-lt"/>
                <a:cs typeface="+mn-lt"/>
              </a:rPr>
              <a:t>another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decreases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it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back</a:t>
            </a:r>
            <a:r>
              <a:rPr lang="ru-RU" sz="2000" dirty="0">
                <a:ea typeface="+mn-lt"/>
                <a:cs typeface="+mn-lt"/>
              </a:rPr>
              <a:t>: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lvl="1"/>
            <a:r>
              <a:rPr lang="ru-RU" sz="2000" dirty="0" err="1">
                <a:ea typeface="+mn-lt"/>
                <a:cs typeface="+mn-lt"/>
              </a:rPr>
              <a:t>D_m</a:t>
            </a:r>
            <a:r>
              <a:rPr lang="ru-RU" sz="2000" dirty="0">
                <a:ea typeface="+mn-lt"/>
                <a:cs typeface="+mn-lt"/>
              </a:rPr>
              <a:t> → </a:t>
            </a:r>
            <a:r>
              <a:rPr lang="ru-RU" sz="2000" dirty="0" err="1">
                <a:ea typeface="+mn-lt"/>
                <a:cs typeface="+mn-lt"/>
              </a:rPr>
              <a:t>D_ff</a:t>
            </a:r>
            <a:r>
              <a:rPr lang="ru-RU" sz="2000" dirty="0">
                <a:ea typeface="+mn-lt"/>
                <a:cs typeface="+mn-lt"/>
              </a:rPr>
              <a:t> → </a:t>
            </a:r>
            <a:r>
              <a:rPr lang="ru-RU" sz="2000" dirty="0" err="1">
                <a:ea typeface="+mn-lt"/>
                <a:cs typeface="+mn-lt"/>
              </a:rPr>
              <a:t>D_m</a:t>
            </a:r>
            <a:r>
              <a:rPr lang="ru-RU" sz="2000" dirty="0">
                <a:ea typeface="+mn-lt"/>
                <a:cs typeface="+mn-lt"/>
              </a:rPr>
              <a:t>, </a:t>
            </a:r>
            <a:r>
              <a:rPr lang="ru-RU" sz="2000" dirty="0" err="1">
                <a:ea typeface="+mn-lt"/>
                <a:cs typeface="+mn-lt"/>
              </a:rPr>
              <a:t>where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D_ff</a:t>
            </a:r>
            <a:r>
              <a:rPr lang="ru-RU" sz="2000" dirty="0">
                <a:ea typeface="+mn-lt"/>
                <a:cs typeface="+mn-lt"/>
              </a:rPr>
              <a:t> &gt;&gt; </a:t>
            </a:r>
            <a:r>
              <a:rPr lang="ru-RU" sz="2000" dirty="0" err="1">
                <a:ea typeface="+mn-lt"/>
                <a:cs typeface="+mn-lt"/>
              </a:rPr>
              <a:t>D_m</a:t>
            </a:r>
            <a:r>
              <a:rPr lang="ru-RU" sz="1600" dirty="0">
                <a:ea typeface="+mn-lt"/>
                <a:cs typeface="+mn-lt"/>
              </a:rPr>
              <a:t> </a:t>
            </a:r>
            <a:endParaRPr lang="en-US" sz="1600" dirty="0">
              <a:ea typeface="+mn-lt"/>
              <a:cs typeface="+mn-lt"/>
            </a:endParaRPr>
          </a:p>
          <a:p>
            <a:r>
              <a:rPr lang="ru-RU" sz="2000" dirty="0" err="1">
                <a:cs typeface="Calibri" panose="020F0502020204030204"/>
              </a:rPr>
              <a:t>Typical</a:t>
            </a:r>
            <a:r>
              <a:rPr lang="ru-RU" sz="2000" dirty="0">
                <a:cs typeface="Calibri" panose="020F0502020204030204"/>
              </a:rPr>
              <a:t> </a:t>
            </a:r>
            <a:r>
              <a:rPr lang="ru-RU" sz="2000" dirty="0" err="1">
                <a:cs typeface="Calibri" panose="020F0502020204030204"/>
              </a:rPr>
              <a:t>values</a:t>
            </a:r>
            <a:r>
              <a:rPr lang="ru-RU" sz="2000" dirty="0">
                <a:cs typeface="Calibri" panose="020F0502020204030204"/>
              </a:rPr>
              <a:t> (BERT-Base):</a:t>
            </a:r>
          </a:p>
          <a:p>
            <a:pPr lvl="1"/>
            <a:r>
              <a:rPr lang="ru-RU" sz="2000" dirty="0">
                <a:cs typeface="Calibri" panose="020F0502020204030204"/>
              </a:rPr>
              <a:t>D=768</a:t>
            </a:r>
          </a:p>
          <a:p>
            <a:pPr lvl="1"/>
            <a:r>
              <a:rPr lang="ru-RU" sz="2000" dirty="0">
                <a:cs typeface="Calibri" panose="020F0502020204030204"/>
              </a:rPr>
              <a:t>K=3072 (x4)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BAD5A0-741E-42EC-A025-D9C13891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7" y="1660072"/>
            <a:ext cx="6227866" cy="3884840"/>
          </a:xfrm>
          <a:prstGeom prst="rect">
            <a:avLst/>
          </a:prstGeom>
        </p:spPr>
      </p:pic>
      <p:sp>
        <p:nvSpPr>
          <p:cNvPr id="6" name="Стрелка: изогнутая 5">
            <a:extLst>
              <a:ext uri="{FF2B5EF4-FFF2-40B4-BE49-F238E27FC236}">
                <a16:creationId xmlns:a16="http://schemas.microsoft.com/office/drawing/2014/main" id="{8B118DAA-55F4-FB39-F725-C0D2F31EE7B0}"/>
              </a:ext>
            </a:extLst>
          </p:cNvPr>
          <p:cNvSpPr/>
          <p:nvPr/>
        </p:nvSpPr>
        <p:spPr>
          <a:xfrm rot="5400000">
            <a:off x="6967376" y="1818723"/>
            <a:ext cx="718501" cy="1714117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50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6A786-26E1-4D1F-84D2-6571A1BA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Feed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Forward</a:t>
            </a:r>
            <a:r>
              <a:rPr lang="ru-RU" dirty="0">
                <a:cs typeface="Calibri Light"/>
              </a:rPr>
              <a:t> </a:t>
            </a:r>
            <a:r>
              <a:rPr lang="ru-RU" dirty="0" err="1">
                <a:cs typeface="Calibri Light"/>
              </a:rPr>
              <a:t>module</a:t>
            </a:r>
            <a:r>
              <a:rPr lang="ru-RU" dirty="0">
                <a:cs typeface="Calibri Light"/>
              </a:rPr>
              <a:t> </a:t>
            </a:r>
            <a:r>
              <a:rPr lang="ru-RU" dirty="0" err="1">
                <a:cs typeface="Calibri Light"/>
              </a:rPr>
              <a:t>in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Encoder</a:t>
            </a:r>
            <a:r>
              <a:rPr lang="ru-RU" dirty="0">
                <a:cs typeface="Calibri Light"/>
              </a:rPr>
              <a:t> Block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F26F1-6AD8-40C5-BF00-00F494D39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557" y="3061812"/>
            <a:ext cx="5161190" cy="3432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 err="1">
                <a:solidFill>
                  <a:srgbClr val="FF0000"/>
                </a:solidFill>
                <a:ea typeface="+mn-lt"/>
                <a:cs typeface="+mn-lt"/>
              </a:rPr>
              <a:t>Feed</a:t>
            </a:r>
            <a:r>
              <a:rPr lang="ru-RU" sz="2000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rgbClr val="FF0000"/>
                </a:solidFill>
                <a:ea typeface="+mn-lt"/>
                <a:cs typeface="+mn-lt"/>
              </a:rPr>
              <a:t>Forward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consists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of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two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Linear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Layers</a:t>
            </a:r>
            <a:r>
              <a:rPr lang="ru-RU" sz="2000" dirty="0">
                <a:ea typeface="+mn-lt"/>
                <a:cs typeface="+mn-lt"/>
              </a:rPr>
              <a:t>: </a:t>
            </a:r>
            <a:r>
              <a:rPr lang="ru-RU" sz="2000" dirty="0" err="1">
                <a:ea typeface="+mn-lt"/>
                <a:cs typeface="+mn-lt"/>
              </a:rPr>
              <a:t>one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increases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embedding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size</a:t>
            </a:r>
            <a:r>
              <a:rPr lang="ru-RU" sz="2000" dirty="0">
                <a:ea typeface="+mn-lt"/>
                <a:cs typeface="+mn-lt"/>
              </a:rPr>
              <a:t>, </a:t>
            </a:r>
            <a:r>
              <a:rPr lang="ru-RU" sz="2000" dirty="0" err="1">
                <a:ea typeface="+mn-lt"/>
                <a:cs typeface="+mn-lt"/>
              </a:rPr>
              <a:t>another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decreases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it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back</a:t>
            </a:r>
            <a:r>
              <a:rPr lang="ru-RU" sz="2000" dirty="0">
                <a:ea typeface="+mn-lt"/>
                <a:cs typeface="+mn-lt"/>
              </a:rPr>
              <a:t>: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lvl="1"/>
            <a:r>
              <a:rPr lang="ru-RU" sz="2000" dirty="0" err="1">
                <a:ea typeface="+mn-lt"/>
                <a:cs typeface="+mn-lt"/>
              </a:rPr>
              <a:t>D_m</a:t>
            </a:r>
            <a:r>
              <a:rPr lang="ru-RU" sz="2000" dirty="0">
                <a:ea typeface="+mn-lt"/>
                <a:cs typeface="+mn-lt"/>
              </a:rPr>
              <a:t> → </a:t>
            </a:r>
            <a:r>
              <a:rPr lang="ru-RU" sz="2000" dirty="0" err="1">
                <a:ea typeface="+mn-lt"/>
                <a:cs typeface="+mn-lt"/>
              </a:rPr>
              <a:t>D_ff</a:t>
            </a:r>
            <a:r>
              <a:rPr lang="ru-RU" sz="2000" dirty="0">
                <a:ea typeface="+mn-lt"/>
                <a:cs typeface="+mn-lt"/>
              </a:rPr>
              <a:t> → </a:t>
            </a:r>
            <a:r>
              <a:rPr lang="ru-RU" sz="2000" dirty="0" err="1">
                <a:ea typeface="+mn-lt"/>
                <a:cs typeface="+mn-lt"/>
              </a:rPr>
              <a:t>D_m</a:t>
            </a:r>
            <a:r>
              <a:rPr lang="ru-RU" sz="2000" dirty="0">
                <a:ea typeface="+mn-lt"/>
                <a:cs typeface="+mn-lt"/>
              </a:rPr>
              <a:t>, </a:t>
            </a:r>
            <a:r>
              <a:rPr lang="ru-RU" sz="2000" dirty="0" err="1">
                <a:ea typeface="+mn-lt"/>
                <a:cs typeface="+mn-lt"/>
              </a:rPr>
              <a:t>where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D_ff</a:t>
            </a:r>
            <a:r>
              <a:rPr lang="ru-RU" sz="2000" dirty="0">
                <a:ea typeface="+mn-lt"/>
                <a:cs typeface="+mn-lt"/>
              </a:rPr>
              <a:t> &gt;&gt; </a:t>
            </a:r>
            <a:r>
              <a:rPr lang="ru-RU" sz="2000" dirty="0" err="1">
                <a:ea typeface="+mn-lt"/>
                <a:cs typeface="+mn-lt"/>
              </a:rPr>
              <a:t>D_m</a:t>
            </a:r>
            <a:r>
              <a:rPr lang="ru-RU" sz="1600" dirty="0">
                <a:ea typeface="+mn-lt"/>
                <a:cs typeface="+mn-lt"/>
              </a:rPr>
              <a:t> </a:t>
            </a:r>
          </a:p>
          <a:p>
            <a:r>
              <a:rPr lang="ru-RU" sz="2000" dirty="0" err="1">
                <a:ea typeface="+mn-lt"/>
                <a:cs typeface="+mn-lt"/>
              </a:rPr>
              <a:t>Feed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Forward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layers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constitute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>
                <a:solidFill>
                  <a:srgbClr val="FF0000"/>
                </a:solidFill>
                <a:ea typeface="+mn-lt"/>
                <a:cs typeface="+mn-lt"/>
              </a:rPr>
              <a:t>⅔ </a:t>
            </a:r>
            <a:r>
              <a:rPr lang="ru-RU" sz="2000" dirty="0" err="1">
                <a:solidFill>
                  <a:srgbClr val="FF0000"/>
                </a:solidFill>
                <a:ea typeface="+mn-lt"/>
                <a:cs typeface="+mn-lt"/>
              </a:rPr>
              <a:t>to</a:t>
            </a:r>
            <a:r>
              <a:rPr lang="ru-RU" sz="2000" dirty="0">
                <a:solidFill>
                  <a:srgbClr val="FF0000"/>
                </a:solidFill>
                <a:ea typeface="+mn-lt"/>
                <a:cs typeface="+mn-lt"/>
              </a:rPr>
              <a:t> 3⁄4 </a:t>
            </a:r>
            <a:r>
              <a:rPr lang="ru-RU" sz="2000" dirty="0" err="1">
                <a:ea typeface="+mn-lt"/>
                <a:cs typeface="+mn-lt"/>
              </a:rPr>
              <a:t>of</a:t>
            </a:r>
            <a:r>
              <a:rPr lang="ru-RU" sz="2000" dirty="0">
                <a:ea typeface="+mn-lt"/>
                <a:cs typeface="+mn-lt"/>
              </a:rPr>
              <a:t> a </a:t>
            </a:r>
            <a:r>
              <a:rPr lang="ru-RU" sz="2000" dirty="0" err="1">
                <a:ea typeface="+mn-lt"/>
                <a:cs typeface="+mn-lt"/>
              </a:rPr>
              <a:t>transformer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model’s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parameters</a:t>
            </a:r>
            <a:endParaRPr lang="ru-RU" sz="2000" dirty="0" err="1">
              <a:cs typeface="Calibri" panose="020F0502020204030204"/>
            </a:endParaRPr>
          </a:p>
          <a:p>
            <a:pPr marL="0" indent="0">
              <a:buNone/>
            </a:pPr>
            <a:endParaRPr lang="ru-RU" sz="2000" dirty="0">
              <a:cs typeface="Calibri" panose="020F0502020204030204"/>
            </a:endParaRPr>
          </a:p>
        </p:txBody>
      </p:sp>
      <p:pic>
        <p:nvPicPr>
          <p:cNvPr id="5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56DAD46-B9F2-3755-005B-71E02679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5" y="1835491"/>
            <a:ext cx="6602360" cy="4219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57FFF-1A84-F1F7-6A6B-DF5386B7EDAA}"/>
              </a:ext>
            </a:extLst>
          </p:cNvPr>
          <p:cNvSpPr txBox="1"/>
          <p:nvPr/>
        </p:nvSpPr>
        <p:spPr>
          <a:xfrm>
            <a:off x="3048001" y="6336891"/>
            <a:ext cx="9173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Lucida Grande"/>
              </a:rPr>
              <a:t>Transformer Feed-Forward Layers Are Key-Value Memories</a:t>
            </a:r>
            <a:r>
              <a:rPr lang="en-US" b="1" dirty="0">
                <a:latin typeface="Lucida Grande"/>
              </a:rPr>
              <a:t>: </a:t>
            </a:r>
            <a:r>
              <a:rPr lang="en-US" dirty="0">
                <a:ea typeface="+mn-lt"/>
                <a:cs typeface="+mn-lt"/>
                <a:hlinkClick r:id="rId3"/>
              </a:rPr>
              <a:t>arxiv.org/abs/2012.14913</a:t>
            </a:r>
            <a:endParaRPr lang="en-US" b="1">
              <a:latin typeface="Lucida Grande"/>
            </a:endParaRPr>
          </a:p>
        </p:txBody>
      </p:sp>
      <p:pic>
        <p:nvPicPr>
          <p:cNvPr id="9" name="Рисунок 8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9B9E4968-849C-283F-9331-3E79F3209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610" y="6323322"/>
            <a:ext cx="401458" cy="3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3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4E36A-B880-E354-78EA-BA332B5B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Feed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Forward</a:t>
            </a:r>
            <a:r>
              <a:rPr lang="ru-RU" dirty="0">
                <a:ea typeface="+mj-lt"/>
                <a:cs typeface="+mj-lt"/>
              </a:rPr>
              <a:t> </a:t>
            </a:r>
            <a:r>
              <a:rPr lang="ru-RU" dirty="0" err="1">
                <a:ea typeface="+mj-lt"/>
                <a:cs typeface="+mj-lt"/>
              </a:rPr>
              <a:t>module</a:t>
            </a:r>
            <a:r>
              <a:rPr lang="ru-RU" dirty="0">
                <a:ea typeface="+mj-lt"/>
                <a:cs typeface="+mj-lt"/>
              </a:rPr>
              <a:t> </a:t>
            </a:r>
            <a:r>
              <a:rPr lang="ru-RU" dirty="0" err="1">
                <a:ea typeface="+mj-lt"/>
                <a:cs typeface="+mj-lt"/>
              </a:rPr>
              <a:t>in</a:t>
            </a:r>
            <a:r>
              <a:rPr lang="ru-RU" dirty="0">
                <a:ea typeface="+mj-lt"/>
                <a:cs typeface="+mj-lt"/>
              </a:rPr>
              <a:t> </a:t>
            </a:r>
            <a:r>
              <a:rPr lang="ru-RU" dirty="0" err="1">
                <a:ea typeface="+mj-lt"/>
                <a:cs typeface="+mj-lt"/>
              </a:rPr>
              <a:t>Encoder</a:t>
            </a:r>
            <a:r>
              <a:rPr lang="ru-RU" dirty="0">
                <a:ea typeface="+mj-lt"/>
                <a:cs typeface="+mj-lt"/>
              </a:rPr>
              <a:t> Block</a:t>
            </a:r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A822A53-957E-AA36-2379-8EDA506CB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8" b="1074"/>
          <a:stretch/>
        </p:blipFill>
        <p:spPr>
          <a:xfrm>
            <a:off x="4238980" y="1584214"/>
            <a:ext cx="3402428" cy="4736544"/>
          </a:xfr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16B67697-26BF-0B09-7885-6079944CC154}"/>
              </a:ext>
            </a:extLst>
          </p:cNvPr>
          <p:cNvSpPr/>
          <p:nvPr/>
        </p:nvSpPr>
        <p:spPr>
          <a:xfrm rot="16200000">
            <a:off x="1755735" y="3872779"/>
            <a:ext cx="4165203" cy="232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4165203"/>
                      <a:gd name="connsiteY0" fmla="*/ 58091 h 232363"/>
                      <a:gd name="connsiteX1" fmla="*/ 659412 w 4165203"/>
                      <a:gd name="connsiteY1" fmla="*/ 58091 h 232363"/>
                      <a:gd name="connsiteX2" fmla="*/ 1237844 w 4165203"/>
                      <a:gd name="connsiteY2" fmla="*/ 58091 h 232363"/>
                      <a:gd name="connsiteX3" fmla="*/ 1694805 w 4165203"/>
                      <a:gd name="connsiteY3" fmla="*/ 58091 h 232363"/>
                      <a:gd name="connsiteX4" fmla="*/ 2273237 w 4165203"/>
                      <a:gd name="connsiteY4" fmla="*/ 58091 h 232363"/>
                      <a:gd name="connsiteX5" fmla="*/ 2770688 w 4165203"/>
                      <a:gd name="connsiteY5" fmla="*/ 58091 h 232363"/>
                      <a:gd name="connsiteX6" fmla="*/ 3268139 w 4165203"/>
                      <a:gd name="connsiteY6" fmla="*/ 58091 h 232363"/>
                      <a:gd name="connsiteX7" fmla="*/ 4049022 w 4165203"/>
                      <a:gd name="connsiteY7" fmla="*/ 58091 h 232363"/>
                      <a:gd name="connsiteX8" fmla="*/ 4049022 w 4165203"/>
                      <a:gd name="connsiteY8" fmla="*/ 0 h 232363"/>
                      <a:gd name="connsiteX9" fmla="*/ 4165203 w 4165203"/>
                      <a:gd name="connsiteY9" fmla="*/ 116182 h 232363"/>
                      <a:gd name="connsiteX10" fmla="*/ 4049022 w 4165203"/>
                      <a:gd name="connsiteY10" fmla="*/ 232363 h 232363"/>
                      <a:gd name="connsiteX11" fmla="*/ 4049022 w 4165203"/>
                      <a:gd name="connsiteY11" fmla="*/ 174272 h 232363"/>
                      <a:gd name="connsiteX12" fmla="*/ 3389610 w 4165203"/>
                      <a:gd name="connsiteY12" fmla="*/ 174272 h 232363"/>
                      <a:gd name="connsiteX13" fmla="*/ 2811178 w 4165203"/>
                      <a:gd name="connsiteY13" fmla="*/ 174272 h 232363"/>
                      <a:gd name="connsiteX14" fmla="*/ 2151766 w 4165203"/>
                      <a:gd name="connsiteY14" fmla="*/ 174272 h 232363"/>
                      <a:gd name="connsiteX15" fmla="*/ 1532844 w 4165203"/>
                      <a:gd name="connsiteY15" fmla="*/ 174272 h 232363"/>
                      <a:gd name="connsiteX16" fmla="*/ 994903 w 4165203"/>
                      <a:gd name="connsiteY16" fmla="*/ 174272 h 232363"/>
                      <a:gd name="connsiteX17" fmla="*/ 0 w 4165203"/>
                      <a:gd name="connsiteY17" fmla="*/ 174272 h 232363"/>
                      <a:gd name="connsiteX18" fmla="*/ 0 w 4165203"/>
                      <a:gd name="connsiteY18" fmla="*/ 58091 h 232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165203" h="232363" fill="none" extrusionOk="0">
                        <a:moveTo>
                          <a:pt x="0" y="58091"/>
                        </a:moveTo>
                        <a:cubicBezTo>
                          <a:pt x="283883" y="57034"/>
                          <a:pt x="426390" y="117790"/>
                          <a:pt x="659412" y="58091"/>
                        </a:cubicBezTo>
                        <a:cubicBezTo>
                          <a:pt x="892434" y="-1608"/>
                          <a:pt x="1020112" y="99882"/>
                          <a:pt x="1237844" y="58091"/>
                        </a:cubicBezTo>
                        <a:cubicBezTo>
                          <a:pt x="1455576" y="16300"/>
                          <a:pt x="1599947" y="67728"/>
                          <a:pt x="1694805" y="58091"/>
                        </a:cubicBezTo>
                        <a:cubicBezTo>
                          <a:pt x="1789663" y="48454"/>
                          <a:pt x="1996330" y="88178"/>
                          <a:pt x="2273237" y="58091"/>
                        </a:cubicBezTo>
                        <a:cubicBezTo>
                          <a:pt x="2550144" y="28004"/>
                          <a:pt x="2549657" y="109026"/>
                          <a:pt x="2770688" y="58091"/>
                        </a:cubicBezTo>
                        <a:cubicBezTo>
                          <a:pt x="2991719" y="7156"/>
                          <a:pt x="3159660" y="64314"/>
                          <a:pt x="3268139" y="58091"/>
                        </a:cubicBezTo>
                        <a:cubicBezTo>
                          <a:pt x="3376618" y="51868"/>
                          <a:pt x="3815847" y="81151"/>
                          <a:pt x="4049022" y="58091"/>
                        </a:cubicBezTo>
                        <a:cubicBezTo>
                          <a:pt x="4043284" y="35515"/>
                          <a:pt x="4049711" y="27882"/>
                          <a:pt x="4049022" y="0"/>
                        </a:cubicBezTo>
                        <a:cubicBezTo>
                          <a:pt x="4092000" y="34101"/>
                          <a:pt x="4120059" y="91615"/>
                          <a:pt x="4165203" y="116182"/>
                        </a:cubicBezTo>
                        <a:cubicBezTo>
                          <a:pt x="4127505" y="155136"/>
                          <a:pt x="4072747" y="188624"/>
                          <a:pt x="4049022" y="232363"/>
                        </a:cubicBezTo>
                        <a:cubicBezTo>
                          <a:pt x="4044399" y="213775"/>
                          <a:pt x="4054784" y="193574"/>
                          <a:pt x="4049022" y="174272"/>
                        </a:cubicBezTo>
                        <a:cubicBezTo>
                          <a:pt x="3793464" y="229310"/>
                          <a:pt x="3641497" y="161077"/>
                          <a:pt x="3389610" y="174272"/>
                        </a:cubicBezTo>
                        <a:cubicBezTo>
                          <a:pt x="3137723" y="187467"/>
                          <a:pt x="2954726" y="165051"/>
                          <a:pt x="2811178" y="174272"/>
                        </a:cubicBezTo>
                        <a:cubicBezTo>
                          <a:pt x="2667630" y="183493"/>
                          <a:pt x="2314613" y="130443"/>
                          <a:pt x="2151766" y="174272"/>
                        </a:cubicBezTo>
                        <a:cubicBezTo>
                          <a:pt x="1988919" y="218101"/>
                          <a:pt x="1726734" y="113080"/>
                          <a:pt x="1532844" y="174272"/>
                        </a:cubicBezTo>
                        <a:cubicBezTo>
                          <a:pt x="1338954" y="235464"/>
                          <a:pt x="1184515" y="122614"/>
                          <a:pt x="994903" y="174272"/>
                        </a:cubicBezTo>
                        <a:cubicBezTo>
                          <a:pt x="805291" y="225930"/>
                          <a:pt x="434875" y="142341"/>
                          <a:pt x="0" y="174272"/>
                        </a:cubicBezTo>
                        <a:cubicBezTo>
                          <a:pt x="-10473" y="130965"/>
                          <a:pt x="6937" y="86347"/>
                          <a:pt x="0" y="58091"/>
                        </a:cubicBezTo>
                        <a:close/>
                      </a:path>
                      <a:path w="4165203" h="232363" stroke="0" extrusionOk="0">
                        <a:moveTo>
                          <a:pt x="0" y="58091"/>
                        </a:moveTo>
                        <a:cubicBezTo>
                          <a:pt x="107912" y="32329"/>
                          <a:pt x="324384" y="98346"/>
                          <a:pt x="537941" y="58091"/>
                        </a:cubicBezTo>
                        <a:cubicBezTo>
                          <a:pt x="751498" y="17836"/>
                          <a:pt x="853629" y="102192"/>
                          <a:pt x="1035393" y="58091"/>
                        </a:cubicBezTo>
                        <a:cubicBezTo>
                          <a:pt x="1217157" y="13990"/>
                          <a:pt x="1350785" y="112007"/>
                          <a:pt x="1532844" y="58091"/>
                        </a:cubicBezTo>
                        <a:cubicBezTo>
                          <a:pt x="1714903" y="4175"/>
                          <a:pt x="1775579" y="91901"/>
                          <a:pt x="1989805" y="58091"/>
                        </a:cubicBezTo>
                        <a:cubicBezTo>
                          <a:pt x="2204031" y="24281"/>
                          <a:pt x="2253049" y="88115"/>
                          <a:pt x="2446766" y="58091"/>
                        </a:cubicBezTo>
                        <a:cubicBezTo>
                          <a:pt x="2640483" y="28067"/>
                          <a:pt x="2675271" y="82797"/>
                          <a:pt x="2903727" y="58091"/>
                        </a:cubicBezTo>
                        <a:cubicBezTo>
                          <a:pt x="3132183" y="33385"/>
                          <a:pt x="3354822" y="116150"/>
                          <a:pt x="3522649" y="58091"/>
                        </a:cubicBezTo>
                        <a:cubicBezTo>
                          <a:pt x="3690476" y="32"/>
                          <a:pt x="3811812" y="113769"/>
                          <a:pt x="4049022" y="58091"/>
                        </a:cubicBezTo>
                        <a:cubicBezTo>
                          <a:pt x="4048648" y="33952"/>
                          <a:pt x="4053778" y="18428"/>
                          <a:pt x="4049022" y="0"/>
                        </a:cubicBezTo>
                        <a:cubicBezTo>
                          <a:pt x="4081653" y="31738"/>
                          <a:pt x="4112992" y="91736"/>
                          <a:pt x="4165203" y="116182"/>
                        </a:cubicBezTo>
                        <a:cubicBezTo>
                          <a:pt x="4129880" y="153692"/>
                          <a:pt x="4098215" y="168335"/>
                          <a:pt x="4049022" y="232363"/>
                        </a:cubicBezTo>
                        <a:cubicBezTo>
                          <a:pt x="4042920" y="208534"/>
                          <a:pt x="4055864" y="187555"/>
                          <a:pt x="4049022" y="174272"/>
                        </a:cubicBezTo>
                        <a:cubicBezTo>
                          <a:pt x="3771846" y="242864"/>
                          <a:pt x="3656550" y="110109"/>
                          <a:pt x="3430100" y="174272"/>
                        </a:cubicBezTo>
                        <a:cubicBezTo>
                          <a:pt x="3203650" y="238435"/>
                          <a:pt x="3132553" y="160575"/>
                          <a:pt x="2892159" y="174272"/>
                        </a:cubicBezTo>
                        <a:cubicBezTo>
                          <a:pt x="2651765" y="187969"/>
                          <a:pt x="2482671" y="142615"/>
                          <a:pt x="2232746" y="174272"/>
                        </a:cubicBezTo>
                        <a:cubicBezTo>
                          <a:pt x="1982821" y="205929"/>
                          <a:pt x="1977150" y="160395"/>
                          <a:pt x="1735295" y="174272"/>
                        </a:cubicBezTo>
                        <a:cubicBezTo>
                          <a:pt x="1493440" y="188149"/>
                          <a:pt x="1362388" y="164257"/>
                          <a:pt x="1197354" y="174272"/>
                        </a:cubicBezTo>
                        <a:cubicBezTo>
                          <a:pt x="1032320" y="184287"/>
                          <a:pt x="890402" y="123289"/>
                          <a:pt x="618922" y="174272"/>
                        </a:cubicBezTo>
                        <a:cubicBezTo>
                          <a:pt x="347442" y="225255"/>
                          <a:pt x="152831" y="149526"/>
                          <a:pt x="0" y="174272"/>
                        </a:cubicBezTo>
                        <a:cubicBezTo>
                          <a:pt x="-8193" y="136918"/>
                          <a:pt x="7764" y="113159"/>
                          <a:pt x="0" y="58091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2146105C-AF10-CE1F-7F19-FFCB6391BDEA}"/>
              </a:ext>
            </a:extLst>
          </p:cNvPr>
          <p:cNvSpPr/>
          <p:nvPr/>
        </p:nvSpPr>
        <p:spPr>
          <a:xfrm rot="5400000">
            <a:off x="5948772" y="3872779"/>
            <a:ext cx="4165203" cy="232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4165203"/>
                      <a:gd name="connsiteY0" fmla="*/ 58091 h 232363"/>
                      <a:gd name="connsiteX1" fmla="*/ 659412 w 4165203"/>
                      <a:gd name="connsiteY1" fmla="*/ 58091 h 232363"/>
                      <a:gd name="connsiteX2" fmla="*/ 1237844 w 4165203"/>
                      <a:gd name="connsiteY2" fmla="*/ 58091 h 232363"/>
                      <a:gd name="connsiteX3" fmla="*/ 1694805 w 4165203"/>
                      <a:gd name="connsiteY3" fmla="*/ 58091 h 232363"/>
                      <a:gd name="connsiteX4" fmla="*/ 2273237 w 4165203"/>
                      <a:gd name="connsiteY4" fmla="*/ 58091 h 232363"/>
                      <a:gd name="connsiteX5" fmla="*/ 2770688 w 4165203"/>
                      <a:gd name="connsiteY5" fmla="*/ 58091 h 232363"/>
                      <a:gd name="connsiteX6" fmla="*/ 3268139 w 4165203"/>
                      <a:gd name="connsiteY6" fmla="*/ 58091 h 232363"/>
                      <a:gd name="connsiteX7" fmla="*/ 4049022 w 4165203"/>
                      <a:gd name="connsiteY7" fmla="*/ 58091 h 232363"/>
                      <a:gd name="connsiteX8" fmla="*/ 4049022 w 4165203"/>
                      <a:gd name="connsiteY8" fmla="*/ 0 h 232363"/>
                      <a:gd name="connsiteX9" fmla="*/ 4165203 w 4165203"/>
                      <a:gd name="connsiteY9" fmla="*/ 116182 h 232363"/>
                      <a:gd name="connsiteX10" fmla="*/ 4049022 w 4165203"/>
                      <a:gd name="connsiteY10" fmla="*/ 232363 h 232363"/>
                      <a:gd name="connsiteX11" fmla="*/ 4049022 w 4165203"/>
                      <a:gd name="connsiteY11" fmla="*/ 174272 h 232363"/>
                      <a:gd name="connsiteX12" fmla="*/ 3389610 w 4165203"/>
                      <a:gd name="connsiteY12" fmla="*/ 174272 h 232363"/>
                      <a:gd name="connsiteX13" fmla="*/ 2811178 w 4165203"/>
                      <a:gd name="connsiteY13" fmla="*/ 174272 h 232363"/>
                      <a:gd name="connsiteX14" fmla="*/ 2151766 w 4165203"/>
                      <a:gd name="connsiteY14" fmla="*/ 174272 h 232363"/>
                      <a:gd name="connsiteX15" fmla="*/ 1532844 w 4165203"/>
                      <a:gd name="connsiteY15" fmla="*/ 174272 h 232363"/>
                      <a:gd name="connsiteX16" fmla="*/ 994903 w 4165203"/>
                      <a:gd name="connsiteY16" fmla="*/ 174272 h 232363"/>
                      <a:gd name="connsiteX17" fmla="*/ 0 w 4165203"/>
                      <a:gd name="connsiteY17" fmla="*/ 174272 h 232363"/>
                      <a:gd name="connsiteX18" fmla="*/ 0 w 4165203"/>
                      <a:gd name="connsiteY18" fmla="*/ 58091 h 232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165203" h="232363" fill="none" extrusionOk="0">
                        <a:moveTo>
                          <a:pt x="0" y="58091"/>
                        </a:moveTo>
                        <a:cubicBezTo>
                          <a:pt x="283883" y="57034"/>
                          <a:pt x="426390" y="117790"/>
                          <a:pt x="659412" y="58091"/>
                        </a:cubicBezTo>
                        <a:cubicBezTo>
                          <a:pt x="892434" y="-1608"/>
                          <a:pt x="1020112" y="99882"/>
                          <a:pt x="1237844" y="58091"/>
                        </a:cubicBezTo>
                        <a:cubicBezTo>
                          <a:pt x="1455576" y="16300"/>
                          <a:pt x="1599947" y="67728"/>
                          <a:pt x="1694805" y="58091"/>
                        </a:cubicBezTo>
                        <a:cubicBezTo>
                          <a:pt x="1789663" y="48454"/>
                          <a:pt x="1996330" y="88178"/>
                          <a:pt x="2273237" y="58091"/>
                        </a:cubicBezTo>
                        <a:cubicBezTo>
                          <a:pt x="2550144" y="28004"/>
                          <a:pt x="2549657" y="109026"/>
                          <a:pt x="2770688" y="58091"/>
                        </a:cubicBezTo>
                        <a:cubicBezTo>
                          <a:pt x="2991719" y="7156"/>
                          <a:pt x="3159660" y="64314"/>
                          <a:pt x="3268139" y="58091"/>
                        </a:cubicBezTo>
                        <a:cubicBezTo>
                          <a:pt x="3376618" y="51868"/>
                          <a:pt x="3815847" y="81151"/>
                          <a:pt x="4049022" y="58091"/>
                        </a:cubicBezTo>
                        <a:cubicBezTo>
                          <a:pt x="4043284" y="35515"/>
                          <a:pt x="4049711" y="27882"/>
                          <a:pt x="4049022" y="0"/>
                        </a:cubicBezTo>
                        <a:cubicBezTo>
                          <a:pt x="4092000" y="34101"/>
                          <a:pt x="4120059" y="91615"/>
                          <a:pt x="4165203" y="116182"/>
                        </a:cubicBezTo>
                        <a:cubicBezTo>
                          <a:pt x="4127505" y="155136"/>
                          <a:pt x="4072747" y="188624"/>
                          <a:pt x="4049022" y="232363"/>
                        </a:cubicBezTo>
                        <a:cubicBezTo>
                          <a:pt x="4044399" y="213775"/>
                          <a:pt x="4054784" y="193574"/>
                          <a:pt x="4049022" y="174272"/>
                        </a:cubicBezTo>
                        <a:cubicBezTo>
                          <a:pt x="3793464" y="229310"/>
                          <a:pt x="3641497" y="161077"/>
                          <a:pt x="3389610" y="174272"/>
                        </a:cubicBezTo>
                        <a:cubicBezTo>
                          <a:pt x="3137723" y="187467"/>
                          <a:pt x="2954726" y="165051"/>
                          <a:pt x="2811178" y="174272"/>
                        </a:cubicBezTo>
                        <a:cubicBezTo>
                          <a:pt x="2667630" y="183493"/>
                          <a:pt x="2314613" y="130443"/>
                          <a:pt x="2151766" y="174272"/>
                        </a:cubicBezTo>
                        <a:cubicBezTo>
                          <a:pt x="1988919" y="218101"/>
                          <a:pt x="1726734" y="113080"/>
                          <a:pt x="1532844" y="174272"/>
                        </a:cubicBezTo>
                        <a:cubicBezTo>
                          <a:pt x="1338954" y="235464"/>
                          <a:pt x="1184515" y="122614"/>
                          <a:pt x="994903" y="174272"/>
                        </a:cubicBezTo>
                        <a:cubicBezTo>
                          <a:pt x="805291" y="225930"/>
                          <a:pt x="434875" y="142341"/>
                          <a:pt x="0" y="174272"/>
                        </a:cubicBezTo>
                        <a:cubicBezTo>
                          <a:pt x="-10473" y="130965"/>
                          <a:pt x="6937" y="86347"/>
                          <a:pt x="0" y="58091"/>
                        </a:cubicBezTo>
                        <a:close/>
                      </a:path>
                      <a:path w="4165203" h="232363" stroke="0" extrusionOk="0">
                        <a:moveTo>
                          <a:pt x="0" y="58091"/>
                        </a:moveTo>
                        <a:cubicBezTo>
                          <a:pt x="107912" y="32329"/>
                          <a:pt x="324384" y="98346"/>
                          <a:pt x="537941" y="58091"/>
                        </a:cubicBezTo>
                        <a:cubicBezTo>
                          <a:pt x="751498" y="17836"/>
                          <a:pt x="853629" y="102192"/>
                          <a:pt x="1035393" y="58091"/>
                        </a:cubicBezTo>
                        <a:cubicBezTo>
                          <a:pt x="1217157" y="13990"/>
                          <a:pt x="1350785" y="112007"/>
                          <a:pt x="1532844" y="58091"/>
                        </a:cubicBezTo>
                        <a:cubicBezTo>
                          <a:pt x="1714903" y="4175"/>
                          <a:pt x="1775579" y="91901"/>
                          <a:pt x="1989805" y="58091"/>
                        </a:cubicBezTo>
                        <a:cubicBezTo>
                          <a:pt x="2204031" y="24281"/>
                          <a:pt x="2253049" y="88115"/>
                          <a:pt x="2446766" y="58091"/>
                        </a:cubicBezTo>
                        <a:cubicBezTo>
                          <a:pt x="2640483" y="28067"/>
                          <a:pt x="2675271" y="82797"/>
                          <a:pt x="2903727" y="58091"/>
                        </a:cubicBezTo>
                        <a:cubicBezTo>
                          <a:pt x="3132183" y="33385"/>
                          <a:pt x="3354822" y="116150"/>
                          <a:pt x="3522649" y="58091"/>
                        </a:cubicBezTo>
                        <a:cubicBezTo>
                          <a:pt x="3690476" y="32"/>
                          <a:pt x="3811812" y="113769"/>
                          <a:pt x="4049022" y="58091"/>
                        </a:cubicBezTo>
                        <a:cubicBezTo>
                          <a:pt x="4048648" y="33952"/>
                          <a:pt x="4053778" y="18428"/>
                          <a:pt x="4049022" y="0"/>
                        </a:cubicBezTo>
                        <a:cubicBezTo>
                          <a:pt x="4081653" y="31738"/>
                          <a:pt x="4112992" y="91736"/>
                          <a:pt x="4165203" y="116182"/>
                        </a:cubicBezTo>
                        <a:cubicBezTo>
                          <a:pt x="4129880" y="153692"/>
                          <a:pt x="4098215" y="168335"/>
                          <a:pt x="4049022" y="232363"/>
                        </a:cubicBezTo>
                        <a:cubicBezTo>
                          <a:pt x="4042920" y="208534"/>
                          <a:pt x="4055864" y="187555"/>
                          <a:pt x="4049022" y="174272"/>
                        </a:cubicBezTo>
                        <a:cubicBezTo>
                          <a:pt x="3771846" y="242864"/>
                          <a:pt x="3656550" y="110109"/>
                          <a:pt x="3430100" y="174272"/>
                        </a:cubicBezTo>
                        <a:cubicBezTo>
                          <a:pt x="3203650" y="238435"/>
                          <a:pt x="3132553" y="160575"/>
                          <a:pt x="2892159" y="174272"/>
                        </a:cubicBezTo>
                        <a:cubicBezTo>
                          <a:pt x="2651765" y="187969"/>
                          <a:pt x="2482671" y="142615"/>
                          <a:pt x="2232746" y="174272"/>
                        </a:cubicBezTo>
                        <a:cubicBezTo>
                          <a:pt x="1982821" y="205929"/>
                          <a:pt x="1977150" y="160395"/>
                          <a:pt x="1735295" y="174272"/>
                        </a:cubicBezTo>
                        <a:cubicBezTo>
                          <a:pt x="1493440" y="188149"/>
                          <a:pt x="1362388" y="164257"/>
                          <a:pt x="1197354" y="174272"/>
                        </a:cubicBezTo>
                        <a:cubicBezTo>
                          <a:pt x="1032320" y="184287"/>
                          <a:pt x="890402" y="123289"/>
                          <a:pt x="618922" y="174272"/>
                        </a:cubicBezTo>
                        <a:cubicBezTo>
                          <a:pt x="347442" y="225255"/>
                          <a:pt x="152831" y="149526"/>
                          <a:pt x="0" y="174272"/>
                        </a:cubicBezTo>
                        <a:cubicBezTo>
                          <a:pt x="-8193" y="136918"/>
                          <a:pt x="7764" y="113159"/>
                          <a:pt x="0" y="58091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5E894-1847-4C25-F62D-F29DD69324A0}"/>
              </a:ext>
            </a:extLst>
          </p:cNvPr>
          <p:cNvSpPr txBox="1"/>
          <p:nvPr/>
        </p:nvSpPr>
        <p:spPr>
          <a:xfrm>
            <a:off x="8357498" y="4684466"/>
            <a:ext cx="277458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40C28"/>
                </a:solidFill>
                <a:latin typeface="Google Sans"/>
              </a:rPr>
              <a:t>shallower, simpler patterns</a:t>
            </a:r>
            <a:endParaRPr lang="en-US" sz="2800" dirty="0">
              <a:solidFill>
                <a:srgbClr val="040C28"/>
              </a:solidFill>
              <a:latin typeface="Google Sans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CCD5-700B-ECE9-A6A0-8167FC026B49}"/>
              </a:ext>
            </a:extLst>
          </p:cNvPr>
          <p:cNvSpPr txBox="1"/>
          <p:nvPr/>
        </p:nvSpPr>
        <p:spPr>
          <a:xfrm>
            <a:off x="658235" y="2215360"/>
            <a:ext cx="30631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40C28"/>
                </a:solidFill>
                <a:latin typeface="Google Sans"/>
              </a:rPr>
              <a:t>more semantic,</a:t>
            </a:r>
          </a:p>
          <a:p>
            <a:r>
              <a:rPr lang="en-US" sz="2800" dirty="0">
                <a:solidFill>
                  <a:srgbClr val="040C28"/>
                </a:solidFill>
                <a:latin typeface="Google Sans"/>
              </a:rPr>
              <a:t>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1357668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03DB5-A836-436D-823E-025F9391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" y="-279"/>
            <a:ext cx="10515600" cy="1325563"/>
          </a:xfrm>
        </p:spPr>
        <p:txBody>
          <a:bodyPr/>
          <a:lstStyle/>
          <a:p>
            <a:r>
              <a:rPr lang="ru-RU">
                <a:cs typeface="Calibri Light"/>
              </a:rPr>
              <a:t>Encoder block</a:t>
            </a:r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23B30B-C344-4301-9E3F-49D8DB9BF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9" b="123"/>
          <a:stretch/>
        </p:blipFill>
        <p:spPr>
          <a:xfrm>
            <a:off x="2424746" y="1340641"/>
            <a:ext cx="7451564" cy="3601444"/>
          </a:xfrm>
          <a:prstGeom prst="rect">
            <a:avLst/>
          </a:prstGeom>
        </p:spPr>
      </p:pic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1374637-C80E-1D70-67DF-09BFE8302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798" b="6307"/>
          <a:stretch/>
        </p:blipFill>
        <p:spPr>
          <a:xfrm>
            <a:off x="2922823" y="4681335"/>
            <a:ext cx="6227866" cy="423239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29C9913-E060-A917-86E9-514693025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9" t="38532" r="8011" b="54931"/>
          <a:stretch/>
        </p:blipFill>
        <p:spPr>
          <a:xfrm>
            <a:off x="3400005" y="1289724"/>
            <a:ext cx="5265630" cy="253945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B4EE2D9-F64F-2F6C-861A-873E3715C5B0}"/>
              </a:ext>
            </a:extLst>
          </p:cNvPr>
          <p:cNvSpPr/>
          <p:nvPr/>
        </p:nvSpPr>
        <p:spPr>
          <a:xfrm>
            <a:off x="9458459" y="2907214"/>
            <a:ext cx="2352842" cy="82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FD902-FB7A-B28E-BC3E-B76FF4E5E911}"/>
              </a:ext>
            </a:extLst>
          </p:cNvPr>
          <p:cNvSpPr txBox="1"/>
          <p:nvPr/>
        </p:nvSpPr>
        <p:spPr>
          <a:xfrm>
            <a:off x="242231" y="4196175"/>
            <a:ext cx="245243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>
                <a:solidFill>
                  <a:srgbClr val="FF0000"/>
                </a:solidFill>
                <a:cs typeface="Segoe UI"/>
              </a:rPr>
              <a:t>Communication</a:t>
            </a:r>
            <a:endParaRPr lang="ru-RU"/>
          </a:p>
          <a:p>
            <a:pPr algn="ctr"/>
            <a:endParaRPr lang="ru-RU" sz="2400" dirty="0">
              <a:cs typeface="Segoe UI"/>
            </a:endParaRPr>
          </a:p>
          <a:p>
            <a:pPr algn="ctr"/>
            <a:r>
              <a:rPr lang="ru-RU" sz="2400" dirty="0">
                <a:ea typeface="+mn-lt"/>
                <a:cs typeface="+mn-lt"/>
              </a:rPr>
              <a:t>Process </a:t>
            </a:r>
            <a:r>
              <a:rPr lang="ru-RU" sz="2400" dirty="0" err="1">
                <a:ea typeface="+mn-lt"/>
                <a:cs typeface="+mn-lt"/>
              </a:rPr>
              <a:t>all-at-once</a:t>
            </a:r>
            <a:r>
              <a:rPr lang="ru-RU" sz="2400" dirty="0">
                <a:ea typeface="+mn-lt"/>
                <a:cs typeface="+mn-lt"/>
              </a:rPr>
              <a:t>, </a:t>
            </a:r>
            <a:r>
              <a:rPr lang="ru-RU" sz="2400" dirty="0" err="1">
                <a:ea typeface="+mn-lt"/>
                <a:cs typeface="+mn-lt"/>
              </a:rPr>
              <a:t>capture</a:t>
            </a:r>
            <a:r>
              <a:rPr lang="ru-RU" sz="2400" dirty="0">
                <a:ea typeface="+mn-lt"/>
                <a:cs typeface="+mn-lt"/>
              </a:rPr>
              <a:t> </a:t>
            </a:r>
          </a:p>
          <a:p>
            <a:pPr algn="ctr"/>
            <a:r>
              <a:rPr lang="ru-RU" sz="2400" dirty="0" err="1">
                <a:ea typeface="+mn-lt"/>
                <a:cs typeface="+mn-lt"/>
              </a:rPr>
              <a:t>relationships</a:t>
            </a:r>
            <a:endParaRPr lang="ru-RU" dirty="0" err="1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BC703-6FE0-D7FA-D2D6-94A78FE388FD}"/>
              </a:ext>
            </a:extLst>
          </p:cNvPr>
          <p:cNvSpPr txBox="1"/>
          <p:nvPr/>
        </p:nvSpPr>
        <p:spPr>
          <a:xfrm>
            <a:off x="9754939" y="410756"/>
            <a:ext cx="22164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 err="1">
                <a:solidFill>
                  <a:schemeClr val="bg2">
                    <a:lumMod val="90000"/>
                  </a:schemeClr>
                </a:solidFill>
                <a:cs typeface="Segoe UI"/>
              </a:rPr>
              <a:t>Computation</a:t>
            </a:r>
            <a:endParaRPr lang="ru-RU" sz="2400">
              <a:solidFill>
                <a:schemeClr val="bg2">
                  <a:lumMod val="90000"/>
                </a:schemeClr>
              </a:solidFill>
              <a:cs typeface="Segoe UI"/>
            </a:endParaRPr>
          </a:p>
          <a:p>
            <a:pPr algn="ctr"/>
            <a:br>
              <a:rPr lang="ru-RU" sz="2400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</a:br>
            <a:r>
              <a:rPr lang="ru-RU" sz="2400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Independently</a:t>
            </a:r>
            <a:r>
              <a:rPr lang="ru-RU" sz="2400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, </a:t>
            </a:r>
            <a:r>
              <a:rPr lang="ru-RU" sz="2400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in</a:t>
            </a:r>
            <a:r>
              <a:rPr lang="ru-RU" sz="2400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sz="2400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parallel</a:t>
            </a:r>
            <a:endParaRPr lang="ru-RU">
              <a:solidFill>
                <a:schemeClr val="bg2">
                  <a:lumMod val="9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9" name="Стрелка: изогнутая 8">
            <a:extLst>
              <a:ext uri="{FF2B5EF4-FFF2-40B4-BE49-F238E27FC236}">
                <a16:creationId xmlns:a16="http://schemas.microsoft.com/office/drawing/2014/main" id="{A28795A3-9966-3280-16EB-3E53DCED4464}"/>
              </a:ext>
            </a:extLst>
          </p:cNvPr>
          <p:cNvSpPr/>
          <p:nvPr/>
        </p:nvSpPr>
        <p:spPr>
          <a:xfrm rot="16200000" flipH="1">
            <a:off x="1609543" y="3214904"/>
            <a:ext cx="530195" cy="1438815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Стрелка: изогнутая 10">
            <a:extLst>
              <a:ext uri="{FF2B5EF4-FFF2-40B4-BE49-F238E27FC236}">
                <a16:creationId xmlns:a16="http://schemas.microsoft.com/office/drawing/2014/main" id="{0D29271C-B3F9-FE4D-8ADA-DF9527F80EC3}"/>
              </a:ext>
            </a:extLst>
          </p:cNvPr>
          <p:cNvSpPr/>
          <p:nvPr/>
        </p:nvSpPr>
        <p:spPr>
          <a:xfrm rot="5400000" flipH="1">
            <a:off x="10030871" y="1558168"/>
            <a:ext cx="530195" cy="1438815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2F551F1-1613-F993-D43B-FC09243F7FEA}"/>
              </a:ext>
            </a:extLst>
          </p:cNvPr>
          <p:cNvSpPr/>
          <p:nvPr/>
        </p:nvSpPr>
        <p:spPr>
          <a:xfrm>
            <a:off x="9507217" y="1871405"/>
            <a:ext cx="2552246" cy="155964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292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DBDED-0572-40F7-BA12-CB4AFF73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Self-Attention</a:t>
            </a:r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51B97AA-E963-4EF0-9583-42B6586D8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140" y="1655535"/>
            <a:ext cx="462950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01CD00-6B88-DA24-D1A7-1889CB7DB8C9}"/>
              </a:ext>
            </a:extLst>
          </p:cNvPr>
          <p:cNvSpPr txBox="1"/>
          <p:nvPr/>
        </p:nvSpPr>
        <p:spPr>
          <a:xfrm>
            <a:off x="7602003" y="1946655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Intuitively, Self-Attention predicts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weights of "dependency" from one word to another</a:t>
            </a:r>
            <a:r>
              <a:rPr lang="en-US" dirty="0">
                <a:ea typeface="+mn-lt"/>
                <a:cs typeface="+mn-lt"/>
              </a:rPr>
              <a:t>, formally extracting word connections in sentences.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These connections are calculated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from each token to each other token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737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DCA8B-17C0-49B3-9A34-8A09535C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Self-Attention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3C6146D-152D-417B-9DA1-FB3B64F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031" y="1662339"/>
            <a:ext cx="689058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3F4F4-65BE-4B4C-AC24-4E60A022302A}"/>
              </a:ext>
            </a:extLst>
          </p:cNvPr>
          <p:cNvSpPr txBox="1"/>
          <p:nvPr/>
        </p:nvSpPr>
        <p:spPr>
          <a:xfrm>
            <a:off x="8929007" y="2200275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3 trainable matrices in Self-Attention block:​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/>
              <a:t>Q – query​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/>
              <a:t>K – key​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/>
              <a:t>V – value​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/>
              <a:t>​</a:t>
            </a:r>
            <a:endParaRPr lang="en-US" dirty="0">
              <a:cs typeface="Calibri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BEA70B-A3F7-45B0-9D42-AB2EE446775C}"/>
              </a:ext>
            </a:extLst>
          </p:cNvPr>
          <p:cNvSpPr/>
          <p:nvPr/>
        </p:nvSpPr>
        <p:spPr>
          <a:xfrm>
            <a:off x="2638426" y="2828926"/>
            <a:ext cx="3068410" cy="3034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7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8DC3A-98AF-DCB2-30FF-38909F70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Calibri Light"/>
                <a:cs typeface="Calibri Light"/>
              </a:rPr>
              <a:t>Here's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our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plan</a:t>
            </a:r>
            <a:r>
              <a:rPr lang="ru-RU" dirty="0">
                <a:ea typeface="Calibri Light"/>
                <a:cs typeface="Calibri Light"/>
              </a:rPr>
              <a:t>...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2D8F96-A2AC-F729-25C4-B225BE66C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NLP 101</a:t>
            </a:r>
          </a:p>
          <a:p>
            <a:pPr marL="514350" indent="-514350">
              <a:buAutoNum type="arabicPeriod"/>
            </a:pP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Text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Representation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and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Tokenization</a:t>
            </a:r>
            <a:endParaRPr lang="ru-RU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ru-RU" dirty="0" err="1">
                <a:cs typeface="Calibri" panose="020F0502020204030204"/>
              </a:rPr>
              <a:t>Transformer</a:t>
            </a:r>
            <a:r>
              <a:rPr lang="ru-RU" dirty="0">
                <a:cs typeface="Calibri" panose="020F0502020204030204"/>
              </a:rPr>
              <a:t> Architecture </a:t>
            </a:r>
            <a:r>
              <a:rPr lang="ru-RU" dirty="0" err="1">
                <a:cs typeface="Calibri" panose="020F0502020204030204"/>
              </a:rPr>
              <a:t>Overview</a:t>
            </a:r>
            <a:endParaRPr lang="ru-RU">
              <a:cs typeface="Calibri" panose="020F0502020204030204"/>
            </a:endParaRPr>
          </a:p>
          <a:p>
            <a:pPr marL="971550" lvl="1" indent="-514350">
              <a:buAutoNum type="arabicPeriod"/>
            </a:pPr>
            <a:r>
              <a:rPr lang="ru-RU" dirty="0" err="1">
                <a:cs typeface="Calibri" panose="020F0502020204030204"/>
              </a:rPr>
              <a:t>Feed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Forward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dirty="0" err="1">
                <a:cs typeface="Calibri" panose="020F0502020204030204"/>
              </a:rPr>
              <a:t>Module</a:t>
            </a:r>
            <a:endParaRPr lang="ru-RU">
              <a:cs typeface="Calibri" panose="020F0502020204030204"/>
            </a:endParaRPr>
          </a:p>
          <a:p>
            <a:pPr marL="971550" lvl="1" indent="-514350">
              <a:buAutoNum type="arabicPeriod"/>
            </a:pPr>
            <a:r>
              <a:rPr lang="ru-RU" dirty="0">
                <a:cs typeface="Calibri" panose="020F0502020204030204"/>
              </a:rPr>
              <a:t>Self-</a:t>
            </a:r>
            <a:r>
              <a:rPr lang="ru-RU" dirty="0" err="1">
                <a:cs typeface="Calibri" panose="020F0502020204030204"/>
              </a:rPr>
              <a:t>Attention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Module</a:t>
            </a:r>
            <a:endParaRPr lang="ru-RU">
              <a:cs typeface="Calibri" panose="020F0502020204030204"/>
            </a:endParaRPr>
          </a:p>
          <a:p>
            <a:pPr marL="971550" lvl="1" indent="-514350">
              <a:buAutoNum type="arabicPeriod"/>
            </a:pPr>
            <a:r>
              <a:rPr lang="ru-RU" dirty="0" err="1">
                <a:cs typeface="Calibri" panose="020F0502020204030204"/>
              </a:rPr>
              <a:t>Other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Important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parts</a:t>
            </a:r>
            <a:endParaRPr lang="ru-RU" dirty="0">
              <a:cs typeface="Calibri" panose="020F0502020204030204"/>
            </a:endParaRPr>
          </a:p>
          <a:p>
            <a:pPr marL="971550" lvl="1" indent="-514350">
              <a:buAutoNum type="arabicPeriod"/>
            </a:pPr>
            <a:r>
              <a:rPr lang="ru-RU" dirty="0" err="1">
                <a:cs typeface="Calibri" panose="020F0502020204030204"/>
              </a:rPr>
              <a:t>Encoder</a:t>
            </a:r>
            <a:r>
              <a:rPr lang="ru-RU" dirty="0">
                <a:cs typeface="Calibri" panose="020F0502020204030204"/>
              </a:rPr>
              <a:t> VS </a:t>
            </a:r>
            <a:r>
              <a:rPr lang="ru-RU" dirty="0" err="1">
                <a:cs typeface="Calibri" panose="020F0502020204030204"/>
              </a:rPr>
              <a:t>Decoder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Comparison</a:t>
            </a:r>
            <a:endParaRPr lang="ru-RU">
              <a:cs typeface="Calibri" panose="020F0502020204030204"/>
            </a:endParaRPr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6314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DCA8B-17C0-49B3-9A34-8A09535C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Self-Attention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3C6146D-152D-417B-9DA1-FB3B64F9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031" y="1662339"/>
            <a:ext cx="689058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CCF76A-B8F4-4C48-CCB3-23F4EE5DB8F2}"/>
              </a:ext>
            </a:extLst>
          </p:cNvPr>
          <p:cNvSpPr txBox="1"/>
          <p:nvPr/>
        </p:nvSpPr>
        <p:spPr>
          <a:xfrm>
            <a:off x="8929007" y="2190443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3 trainable matrices in Self-Attention block:​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/>
              <a:t>Q – query​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/>
              <a:t>K – key​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/>
              <a:t>V – value​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/>
              <a:t>​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5059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826A5-4723-4B33-9446-34514523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Self-Attention</a:t>
            </a:r>
            <a:endParaRPr lang="ru-RU">
              <a:ea typeface="+mj-lt"/>
              <a:cs typeface="+mj-l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81ACB44-4D49-4CEE-809F-5517356CD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745" y="1764393"/>
            <a:ext cx="6328153" cy="33239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BA354-737C-487C-9D3D-82FEDC392D03}"/>
              </a:ext>
            </a:extLst>
          </p:cNvPr>
          <p:cNvSpPr txBox="1"/>
          <p:nvPr/>
        </p:nvSpPr>
        <p:spPr>
          <a:xfrm>
            <a:off x="8146816" y="2462673"/>
            <a:ext cx="29201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sz="2000" dirty="0">
                <a:ea typeface="+mn-lt"/>
                <a:cs typeface="+mn-lt"/>
              </a:rPr>
              <a:t>For each word, dot-product is calculated between the </a:t>
            </a:r>
            <a:r>
              <a:rPr lang="en" sz="2000" dirty="0">
                <a:solidFill>
                  <a:srgbClr val="FF0000"/>
                </a:solidFill>
                <a:ea typeface="+mn-lt"/>
                <a:cs typeface="+mn-lt"/>
              </a:rPr>
              <a:t>QUERY </a:t>
            </a:r>
            <a:r>
              <a:rPr lang="en" sz="2000" dirty="0">
                <a:ea typeface="+mn-lt"/>
                <a:cs typeface="+mn-lt"/>
              </a:rPr>
              <a:t>of the word itself and the </a:t>
            </a:r>
            <a:r>
              <a:rPr lang="en" sz="2000" dirty="0">
                <a:solidFill>
                  <a:srgbClr val="FF0000"/>
                </a:solidFill>
                <a:ea typeface="+mn-lt"/>
                <a:cs typeface="+mn-lt"/>
              </a:rPr>
              <a:t>KEYS </a:t>
            </a:r>
            <a:r>
              <a:rPr lang="en" sz="2000" dirty="0">
                <a:ea typeface="+mn-lt"/>
                <a:cs typeface="+mn-lt"/>
              </a:rPr>
              <a:t>of all words in the </a:t>
            </a:r>
            <a:r>
              <a:rPr lang="en" sz="2000">
                <a:ea typeface="+mn-lt"/>
                <a:cs typeface="+mn-lt"/>
              </a:rPr>
              <a:t>sentence</a:t>
            </a:r>
            <a:endParaRPr lang="ru-RU" sz="2000">
              <a:cs typeface="Calibri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5BA85B3-3C0A-417C-8A21-481F507D08AC}"/>
              </a:ext>
            </a:extLst>
          </p:cNvPr>
          <p:cNvCxnSpPr/>
          <p:nvPr/>
        </p:nvCxnSpPr>
        <p:spPr>
          <a:xfrm>
            <a:off x="3488873" y="5053694"/>
            <a:ext cx="251732" cy="680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7409A56-59A7-4740-A95B-CAB10B10D7B9}"/>
              </a:ext>
            </a:extLst>
          </p:cNvPr>
          <p:cNvCxnSpPr/>
          <p:nvPr/>
        </p:nvCxnSpPr>
        <p:spPr>
          <a:xfrm flipV="1">
            <a:off x="5393873" y="5053694"/>
            <a:ext cx="251732" cy="680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6A7CB2-4E67-48DD-B318-75E36735BC1E}"/>
              </a:ext>
            </a:extLst>
          </p:cNvPr>
          <p:cNvSpPr txBox="1"/>
          <p:nvPr/>
        </p:nvSpPr>
        <p:spPr>
          <a:xfrm>
            <a:off x="574221" y="5935436"/>
            <a:ext cx="73492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Query </a:t>
            </a:r>
            <a:r>
              <a:rPr lang="en-US" dirty="0"/>
              <a:t>–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 query from token to its context: </a:t>
            </a:r>
            <a:r>
              <a:rPr lang="en-US" dirty="0">
                <a:ea typeface="+mn-lt"/>
                <a:cs typeface="+mn-lt"/>
              </a:rPr>
              <a:t>what I’m looking for? 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Key 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en-US" dirty="0"/>
              <a:t> a brief meaning of the word in context​: </a:t>
            </a:r>
            <a:r>
              <a:rPr lang="en-US" dirty="0">
                <a:ea typeface="+mn-lt"/>
                <a:cs typeface="+mn-lt"/>
              </a:rPr>
              <a:t>what do I contain?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84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826A5-4723-4B33-9446-34514523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Self-Attention</a:t>
            </a:r>
            <a:endParaRPr lang="ru-RU">
              <a:ea typeface="+mj-lt"/>
              <a:cs typeface="+mj-l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81ACB44-4D49-4CEE-809F-5517356CD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745" y="1764393"/>
            <a:ext cx="6328153" cy="33239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BA354-737C-487C-9D3D-82FEDC392D03}"/>
              </a:ext>
            </a:extLst>
          </p:cNvPr>
          <p:cNvSpPr txBox="1"/>
          <p:nvPr/>
        </p:nvSpPr>
        <p:spPr>
          <a:xfrm>
            <a:off x="8146816" y="2462673"/>
            <a:ext cx="29201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sz="2000" dirty="0">
                <a:ea typeface="+mn-lt"/>
                <a:cs typeface="+mn-lt"/>
              </a:rPr>
              <a:t>For each word, dot-product is calculated between the </a:t>
            </a:r>
            <a:r>
              <a:rPr lang="en" sz="2000" dirty="0">
                <a:solidFill>
                  <a:srgbClr val="FF0000"/>
                </a:solidFill>
                <a:ea typeface="+mn-lt"/>
                <a:cs typeface="+mn-lt"/>
              </a:rPr>
              <a:t>QUERY </a:t>
            </a:r>
            <a:r>
              <a:rPr lang="en" sz="2000" dirty="0">
                <a:ea typeface="+mn-lt"/>
                <a:cs typeface="+mn-lt"/>
              </a:rPr>
              <a:t>of the word itself and the </a:t>
            </a:r>
            <a:r>
              <a:rPr lang="en" sz="2000" dirty="0">
                <a:solidFill>
                  <a:srgbClr val="FF0000"/>
                </a:solidFill>
                <a:ea typeface="+mn-lt"/>
                <a:cs typeface="+mn-lt"/>
              </a:rPr>
              <a:t>KEYS </a:t>
            </a:r>
            <a:r>
              <a:rPr lang="en" sz="2000" dirty="0">
                <a:ea typeface="+mn-lt"/>
                <a:cs typeface="+mn-lt"/>
              </a:rPr>
              <a:t>of all words in the </a:t>
            </a:r>
            <a:r>
              <a:rPr lang="en" sz="2000">
                <a:ea typeface="+mn-lt"/>
                <a:cs typeface="+mn-lt"/>
              </a:rPr>
              <a:t>sentence</a:t>
            </a:r>
            <a:endParaRPr lang="ru-RU" sz="2000">
              <a:cs typeface="Calibri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5BA85B3-3C0A-417C-8A21-481F507D08AC}"/>
              </a:ext>
            </a:extLst>
          </p:cNvPr>
          <p:cNvCxnSpPr/>
          <p:nvPr/>
        </p:nvCxnSpPr>
        <p:spPr>
          <a:xfrm>
            <a:off x="3488873" y="5053694"/>
            <a:ext cx="251732" cy="680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7409A56-59A7-4740-A95B-CAB10B10D7B9}"/>
              </a:ext>
            </a:extLst>
          </p:cNvPr>
          <p:cNvCxnSpPr/>
          <p:nvPr/>
        </p:nvCxnSpPr>
        <p:spPr>
          <a:xfrm flipV="1">
            <a:off x="5393873" y="5053694"/>
            <a:ext cx="251732" cy="680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6A7CB2-4E67-48DD-B318-75E36735BC1E}"/>
              </a:ext>
            </a:extLst>
          </p:cNvPr>
          <p:cNvSpPr txBox="1"/>
          <p:nvPr/>
        </p:nvSpPr>
        <p:spPr>
          <a:xfrm>
            <a:off x="574221" y="5935436"/>
            <a:ext cx="73492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Query </a:t>
            </a:r>
            <a:r>
              <a:rPr lang="en-US" dirty="0"/>
              <a:t>–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 query from token to its context: </a:t>
            </a:r>
            <a:r>
              <a:rPr lang="en-US" dirty="0">
                <a:ea typeface="+mn-lt"/>
                <a:cs typeface="+mn-lt"/>
              </a:rPr>
              <a:t>what I’m looking for? 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Key 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en-US" dirty="0"/>
              <a:t> a brief meaning of the word in context​: </a:t>
            </a:r>
            <a:r>
              <a:rPr lang="en-US" dirty="0">
                <a:ea typeface="+mn-lt"/>
                <a:cs typeface="+mn-lt"/>
              </a:rPr>
              <a:t>what do I contain?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21D17CF-E79E-B644-D34B-0367AA5C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889" y="5291805"/>
            <a:ext cx="4056289" cy="655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CCE5A-1E8E-42FC-BE50-9514F251B0BD}"/>
              </a:ext>
            </a:extLst>
          </p:cNvPr>
          <p:cNvSpPr txBox="1"/>
          <p:nvPr/>
        </p:nvSpPr>
        <p:spPr>
          <a:xfrm>
            <a:off x="8844336" y="4788880"/>
            <a:ext cx="14709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dot-product: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280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47115-309F-456F-A16E-5BE13FDC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Self-</a:t>
            </a:r>
            <a:r>
              <a:rPr lang="ru-RU" dirty="0" err="1">
                <a:ea typeface="+mj-lt"/>
                <a:cs typeface="+mj-lt"/>
              </a:rPr>
              <a:t>Attention</a:t>
            </a:r>
            <a:r>
              <a:rPr lang="ru-RU" dirty="0">
                <a:ea typeface="+mj-lt"/>
                <a:cs typeface="+mj-lt"/>
              </a:rPr>
              <a:t>: </a:t>
            </a:r>
            <a:r>
              <a:rPr lang="ru-RU" dirty="0" err="1">
                <a:ea typeface="+mj-lt"/>
                <a:cs typeface="+mj-lt"/>
              </a:rPr>
              <a:t>an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alternative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view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B503DE0-9551-434A-BB4D-947320E0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8" y="2418212"/>
            <a:ext cx="5622434" cy="3054622"/>
          </a:xfrm>
          <a:prstGeom prst="rect">
            <a:avLst/>
          </a:prstGeo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F6A44E9-83F0-4AB5-9C6D-27579DF9F06D}"/>
              </a:ext>
            </a:extLst>
          </p:cNvPr>
          <p:cNvCxnSpPr/>
          <p:nvPr/>
        </p:nvCxnSpPr>
        <p:spPr>
          <a:xfrm>
            <a:off x="2191901" y="3166135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44F4051-CBCC-47A8-A9E7-ACA02F1A9B3A}"/>
              </a:ext>
            </a:extLst>
          </p:cNvPr>
          <p:cNvCxnSpPr>
            <a:cxnSpLocks/>
          </p:cNvCxnSpPr>
          <p:nvPr/>
        </p:nvCxnSpPr>
        <p:spPr>
          <a:xfrm>
            <a:off x="2662397" y="2613812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67B0770-8C5E-4F1D-9A8E-3108496B8AA3}"/>
              </a:ext>
            </a:extLst>
          </p:cNvPr>
          <p:cNvCxnSpPr>
            <a:cxnSpLocks/>
          </p:cNvCxnSpPr>
          <p:nvPr/>
        </p:nvCxnSpPr>
        <p:spPr>
          <a:xfrm>
            <a:off x="2994813" y="2337652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0FA8AA0-1880-4F84-A38D-2EA7F3C9D027}"/>
              </a:ext>
            </a:extLst>
          </p:cNvPr>
          <p:cNvCxnSpPr>
            <a:cxnSpLocks/>
          </p:cNvCxnSpPr>
          <p:nvPr/>
        </p:nvCxnSpPr>
        <p:spPr>
          <a:xfrm>
            <a:off x="3327229" y="2061490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406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3FDF2-0B64-F828-C1C3-D0A032F2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Self-</a:t>
            </a:r>
            <a:r>
              <a:rPr lang="ru-RU" dirty="0" err="1">
                <a:ea typeface="+mj-lt"/>
                <a:cs typeface="+mj-lt"/>
              </a:rPr>
              <a:t>Attention</a:t>
            </a:r>
            <a:r>
              <a:rPr lang="ru-RU" dirty="0">
                <a:ea typeface="+mj-lt"/>
                <a:cs typeface="+mj-lt"/>
              </a:rPr>
              <a:t>: </a:t>
            </a:r>
            <a:r>
              <a:rPr lang="ru-RU" dirty="0" err="1">
                <a:ea typeface="+mj-lt"/>
                <a:cs typeface="+mj-lt"/>
              </a:rPr>
              <a:t>oversimplified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view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0F4503-7D90-EDF7-8B75-7065CB1B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1490915"/>
            <a:ext cx="3974095" cy="4416013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687C981B-57F8-A014-53DF-CD904898D956}"/>
              </a:ext>
            </a:extLst>
          </p:cNvPr>
          <p:cNvSpPr txBox="1"/>
          <p:nvPr/>
        </p:nvSpPr>
        <p:spPr>
          <a:xfrm>
            <a:off x="2752634" y="5975090"/>
            <a:ext cx="543232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err="1"/>
              <a:t>Hey</a:t>
            </a:r>
            <a:r>
              <a:rPr lang="ru-RU" sz="2800" dirty="0"/>
              <a:t>, I </a:t>
            </a:r>
            <a:r>
              <a:rPr lang="ru-RU" sz="2800" dirty="0" err="1"/>
              <a:t>need</a:t>
            </a:r>
            <a:r>
              <a:rPr lang="ru-RU" sz="2800" dirty="0"/>
              <a:t> a </a:t>
            </a:r>
            <a:r>
              <a:rPr lang="ru-RU" sz="2800" dirty="0" err="1"/>
              <a:t>date</a:t>
            </a:r>
            <a:r>
              <a:rPr lang="ru-RU" sz="2800" dirty="0"/>
              <a:t>!</a:t>
            </a:r>
            <a:endParaRPr lang="ru-RU" sz="2800">
              <a:cs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E34B0D-2E1A-1087-E2E7-76FF26C88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3" t="29630" r="4432" b="2469"/>
          <a:stretch/>
        </p:blipFill>
        <p:spPr>
          <a:xfrm>
            <a:off x="5076900" y="4227777"/>
            <a:ext cx="4638607" cy="584297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528B515-03B3-DAE1-6697-8729E725741D}"/>
              </a:ext>
            </a:extLst>
          </p:cNvPr>
          <p:cNvSpPr txBox="1"/>
          <p:nvPr/>
        </p:nvSpPr>
        <p:spPr>
          <a:xfrm rot="17940000">
            <a:off x="3671398" y="3440851"/>
            <a:ext cx="181205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err="1"/>
              <a:t>query</a:t>
            </a:r>
            <a:endParaRPr lang="ru-RU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210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47115-309F-456F-A16E-5BE13FDC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Self-</a:t>
            </a:r>
            <a:r>
              <a:rPr lang="ru-RU" dirty="0" err="1">
                <a:ea typeface="+mj-lt"/>
                <a:cs typeface="+mj-lt"/>
              </a:rPr>
              <a:t>Attention</a:t>
            </a:r>
            <a:r>
              <a:rPr lang="ru-RU" dirty="0">
                <a:ea typeface="+mj-lt"/>
                <a:cs typeface="+mj-lt"/>
              </a:rPr>
              <a:t>: </a:t>
            </a:r>
            <a:r>
              <a:rPr lang="ru-RU" dirty="0" err="1">
                <a:ea typeface="+mj-lt"/>
                <a:cs typeface="+mj-lt"/>
              </a:rPr>
              <a:t>an</a:t>
            </a:r>
            <a:r>
              <a:rPr lang="ru-RU" dirty="0">
                <a:ea typeface="+mj-lt"/>
                <a:cs typeface="+mj-lt"/>
              </a:rPr>
              <a:t> </a:t>
            </a:r>
            <a:r>
              <a:rPr lang="ru-RU" dirty="0" err="1">
                <a:ea typeface="+mj-lt"/>
                <a:cs typeface="+mj-lt"/>
              </a:rPr>
              <a:t>alternative</a:t>
            </a:r>
            <a:r>
              <a:rPr lang="ru-RU" dirty="0">
                <a:ea typeface="+mj-lt"/>
                <a:cs typeface="+mj-lt"/>
              </a:rPr>
              <a:t> </a:t>
            </a:r>
            <a:r>
              <a:rPr lang="ru-RU" dirty="0" err="1">
                <a:ea typeface="+mj-lt"/>
                <a:cs typeface="+mj-lt"/>
              </a:rPr>
              <a:t>view</a:t>
            </a:r>
            <a:endParaRPr lang="ru-RU" dirty="0" err="1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B503DE0-9551-434A-BB4D-947320E0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8" y="2418212"/>
            <a:ext cx="5622434" cy="3054622"/>
          </a:xfrm>
          <a:prstGeom prst="rect">
            <a:avLst/>
          </a:prstGeom>
        </p:spPr>
      </p:pic>
      <p:pic>
        <p:nvPicPr>
          <p:cNvPr id="6" name="Рисунок 9">
            <a:extLst>
              <a:ext uri="{FF2B5EF4-FFF2-40B4-BE49-F238E27FC236}">
                <a16:creationId xmlns:a16="http://schemas.microsoft.com/office/drawing/2014/main" id="{A7475CD9-000D-479B-9C64-B30D7C116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386" y="2416205"/>
            <a:ext cx="5530381" cy="2956355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C9590BDA-37C3-4770-BEE4-2E74EA0C5B1A}"/>
              </a:ext>
            </a:extLst>
          </p:cNvPr>
          <p:cNvSpPr/>
          <p:nvPr/>
        </p:nvSpPr>
        <p:spPr>
          <a:xfrm>
            <a:off x="5792214" y="3843428"/>
            <a:ext cx="700087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F6A44E9-83F0-4AB5-9C6D-27579DF9F06D}"/>
              </a:ext>
            </a:extLst>
          </p:cNvPr>
          <p:cNvCxnSpPr/>
          <p:nvPr/>
        </p:nvCxnSpPr>
        <p:spPr>
          <a:xfrm>
            <a:off x="2191901" y="3166135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44F4051-CBCC-47A8-A9E7-ACA02F1A9B3A}"/>
              </a:ext>
            </a:extLst>
          </p:cNvPr>
          <p:cNvCxnSpPr>
            <a:cxnSpLocks/>
          </p:cNvCxnSpPr>
          <p:nvPr/>
        </p:nvCxnSpPr>
        <p:spPr>
          <a:xfrm>
            <a:off x="2662397" y="2613812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67B0770-8C5E-4F1D-9A8E-3108496B8AA3}"/>
              </a:ext>
            </a:extLst>
          </p:cNvPr>
          <p:cNvCxnSpPr>
            <a:cxnSpLocks/>
          </p:cNvCxnSpPr>
          <p:nvPr/>
        </p:nvCxnSpPr>
        <p:spPr>
          <a:xfrm>
            <a:off x="2994813" y="2337652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0FA8AA0-1880-4F84-A38D-2EA7F3C9D027}"/>
              </a:ext>
            </a:extLst>
          </p:cNvPr>
          <p:cNvCxnSpPr>
            <a:cxnSpLocks/>
          </p:cNvCxnSpPr>
          <p:nvPr/>
        </p:nvCxnSpPr>
        <p:spPr>
          <a:xfrm>
            <a:off x="3327229" y="2061490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D7254ED-213E-46EE-B7A6-4394CB32C78A}"/>
              </a:ext>
            </a:extLst>
          </p:cNvPr>
          <p:cNvCxnSpPr>
            <a:cxnSpLocks/>
          </p:cNvCxnSpPr>
          <p:nvPr/>
        </p:nvCxnSpPr>
        <p:spPr>
          <a:xfrm>
            <a:off x="8584518" y="3135450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9432DD7-3BB2-437B-8673-7D36A80CB188}"/>
              </a:ext>
            </a:extLst>
          </p:cNvPr>
          <p:cNvCxnSpPr>
            <a:cxnSpLocks/>
          </p:cNvCxnSpPr>
          <p:nvPr/>
        </p:nvCxnSpPr>
        <p:spPr>
          <a:xfrm>
            <a:off x="9055014" y="2583127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19C3C91-2904-48F6-904C-5D2B6DEF711E}"/>
              </a:ext>
            </a:extLst>
          </p:cNvPr>
          <p:cNvCxnSpPr>
            <a:cxnSpLocks/>
          </p:cNvCxnSpPr>
          <p:nvPr/>
        </p:nvCxnSpPr>
        <p:spPr>
          <a:xfrm>
            <a:off x="9387430" y="2306967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C286AE3-60E3-4326-BCFD-33DCE1BA738C}"/>
              </a:ext>
            </a:extLst>
          </p:cNvPr>
          <p:cNvCxnSpPr>
            <a:cxnSpLocks/>
          </p:cNvCxnSpPr>
          <p:nvPr/>
        </p:nvCxnSpPr>
        <p:spPr>
          <a:xfrm>
            <a:off x="9719846" y="2030805"/>
            <a:ext cx="290481" cy="525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0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003BC-C0E0-48D5-9D58-44540E3E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Self-Attention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E5EAA42-88E2-4933-93D4-E31EF28AB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693" y="1519464"/>
            <a:ext cx="6899078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762B0F-5E2B-1328-0A99-D550D4445960}"/>
              </a:ext>
            </a:extLst>
          </p:cNvPr>
          <p:cNvSpPr txBox="1"/>
          <p:nvPr/>
        </p:nvSpPr>
        <p:spPr>
          <a:xfrm>
            <a:off x="574221" y="5935436"/>
            <a:ext cx="73492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Query </a:t>
            </a:r>
            <a:r>
              <a:rPr lang="en-US" dirty="0"/>
              <a:t>–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 query from token to its context: </a:t>
            </a:r>
            <a:r>
              <a:rPr lang="en-US" dirty="0">
                <a:ea typeface="+mn-lt"/>
                <a:cs typeface="+mn-lt"/>
              </a:rPr>
              <a:t>what I’m looking for? 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Key 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en-US" dirty="0"/>
              <a:t> a brief meaning of the word in context​: </a:t>
            </a:r>
            <a:r>
              <a:rPr lang="en-US" dirty="0">
                <a:ea typeface="+mn-lt"/>
                <a:cs typeface="+mn-lt"/>
              </a:rPr>
              <a:t>what do I contain?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1084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003BC-C0E0-48D5-9D58-44540E3E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Self-Attention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E5EAA42-88E2-4933-93D4-E31EF28AB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693" y="1519464"/>
            <a:ext cx="6899078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99BAD-99A3-042F-1C1B-2A2B21E41B8B}"/>
              </a:ext>
            </a:extLst>
          </p:cNvPr>
          <p:cNvSpPr txBox="1"/>
          <p:nvPr/>
        </p:nvSpPr>
        <p:spPr>
          <a:xfrm>
            <a:off x="574221" y="5935436"/>
            <a:ext cx="73492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Query </a:t>
            </a:r>
            <a:r>
              <a:rPr lang="en-US" dirty="0"/>
              <a:t>–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 query from token to its context: </a:t>
            </a:r>
            <a:r>
              <a:rPr lang="en-US" dirty="0">
                <a:ea typeface="+mn-lt"/>
                <a:cs typeface="+mn-lt"/>
              </a:rPr>
              <a:t>what I’m looking for? 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Key 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en-US" dirty="0"/>
              <a:t> a brief meaning of the word in context​: </a:t>
            </a:r>
            <a:r>
              <a:rPr lang="en-US" dirty="0">
                <a:ea typeface="+mn-lt"/>
                <a:cs typeface="+mn-lt"/>
              </a:rPr>
              <a:t>what do I contain?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17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A273525-A5D9-25CE-0FC2-A3E8E9C09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516" y="65288"/>
            <a:ext cx="5338915" cy="4259526"/>
          </a:xfrm>
          <a:prstGeom prst="rect">
            <a:avLst/>
          </a:prstGeom>
        </p:spPr>
      </p:pic>
      <p:pic>
        <p:nvPicPr>
          <p:cNvPr id="18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4407C0D-BB35-B2F7-F89A-0FC58F048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342" y="2227835"/>
            <a:ext cx="5373328" cy="23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60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003BC-C0E0-48D5-9D58-44540E3E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Self-Attention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E5EAA42-88E2-4933-93D4-E31EF28AB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693" y="1519464"/>
            <a:ext cx="6899078" cy="4351338"/>
          </a:xfrm>
        </p:spPr>
      </p:pic>
      <p:pic>
        <p:nvPicPr>
          <p:cNvPr id="7" name="Рисунок 7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9144872A-72A0-4884-88F4-12415768F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025" y="1184028"/>
            <a:ext cx="2743200" cy="1414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65655-7BB9-497B-BF5F-D80C2B99F913}"/>
              </a:ext>
            </a:extLst>
          </p:cNvPr>
          <p:cNvSpPr txBox="1"/>
          <p:nvPr/>
        </p:nvSpPr>
        <p:spPr>
          <a:xfrm>
            <a:off x="9378043" y="683079"/>
            <a:ext cx="1498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SoftMax:</a:t>
            </a:r>
            <a:endParaRPr lang="en-US" dirty="0">
              <a:cs typeface="Calibri"/>
            </a:endParaRPr>
          </a:p>
        </p:txBody>
      </p:sp>
      <p:pic>
        <p:nvPicPr>
          <p:cNvPr id="11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2F44FB8-3B3C-40FB-B32A-AB8AE4ABA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78" y="4384902"/>
            <a:ext cx="2743200" cy="619125"/>
          </a:xfrm>
          <a:prstGeom prst="rect">
            <a:avLst/>
          </a:prstGeom>
        </p:spPr>
      </p:pic>
      <p:pic>
        <p:nvPicPr>
          <p:cNvPr id="12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AD42DD4-2408-4DA1-8EE8-AD709B821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00" y="5184508"/>
            <a:ext cx="2743200" cy="516699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EC6A302-9CA0-4DF9-83E5-D8F88DF85860}"/>
              </a:ext>
            </a:extLst>
          </p:cNvPr>
          <p:cNvCxnSpPr/>
          <p:nvPr/>
        </p:nvCxnSpPr>
        <p:spPr>
          <a:xfrm flipV="1">
            <a:off x="8193735" y="4670256"/>
            <a:ext cx="1592035" cy="680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1900222-18A8-4AB5-831E-0D5F221770E8}"/>
              </a:ext>
            </a:extLst>
          </p:cNvPr>
          <p:cNvCxnSpPr>
            <a:cxnSpLocks/>
          </p:cNvCxnSpPr>
          <p:nvPr/>
        </p:nvCxnSpPr>
        <p:spPr>
          <a:xfrm flipV="1">
            <a:off x="9527234" y="5439444"/>
            <a:ext cx="1592035" cy="680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B4E7C5A-48FD-4C1F-80BE-CA08796ADCAA}"/>
              </a:ext>
            </a:extLst>
          </p:cNvPr>
          <p:cNvCxnSpPr>
            <a:cxnSpLocks/>
          </p:cNvCxnSpPr>
          <p:nvPr/>
        </p:nvCxnSpPr>
        <p:spPr>
          <a:xfrm flipV="1">
            <a:off x="9466002" y="2479506"/>
            <a:ext cx="857250" cy="680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999BAD-99A3-042F-1C1B-2A2B21E41B8B}"/>
              </a:ext>
            </a:extLst>
          </p:cNvPr>
          <p:cNvSpPr txBox="1"/>
          <p:nvPr/>
        </p:nvSpPr>
        <p:spPr>
          <a:xfrm>
            <a:off x="574221" y="5935436"/>
            <a:ext cx="73492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Query </a:t>
            </a:r>
            <a:r>
              <a:rPr lang="en-US" dirty="0"/>
              <a:t>–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 query from token to its context: </a:t>
            </a:r>
            <a:r>
              <a:rPr lang="en-US" dirty="0">
                <a:ea typeface="+mn-lt"/>
                <a:cs typeface="+mn-lt"/>
              </a:rPr>
              <a:t>what I’m looking for? 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Key </a:t>
            </a:r>
            <a:r>
              <a:rPr lang="en-US" dirty="0">
                <a:ea typeface="+mn-lt"/>
                <a:cs typeface="+mn-lt"/>
              </a:rPr>
              <a:t>–</a:t>
            </a:r>
            <a:r>
              <a:rPr lang="en-US" dirty="0"/>
              <a:t> a brief meaning of the word in context​: </a:t>
            </a:r>
            <a:r>
              <a:rPr lang="en-US" dirty="0">
                <a:ea typeface="+mn-lt"/>
                <a:cs typeface="+mn-lt"/>
              </a:rPr>
              <a:t>what do I contain?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026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003BC-C0E0-48D5-9D58-44540E3E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Self-Attention</a:t>
            </a: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25CE61F0-E820-4EB7-8C82-04AD81EE2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423" y="1335768"/>
            <a:ext cx="4563725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DA5F1-3A2B-4542-AD90-5F1971E72364}"/>
              </a:ext>
            </a:extLst>
          </p:cNvPr>
          <p:cNvSpPr txBox="1"/>
          <p:nvPr/>
        </p:nvSpPr>
        <p:spPr>
          <a:xfrm>
            <a:off x="6860721" y="1200150"/>
            <a:ext cx="504961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dirty="0">
                <a:ea typeface="+mn-lt"/>
                <a:cs typeface="+mn-lt"/>
              </a:rPr>
              <a:t>The final embedding is represented as a </a:t>
            </a:r>
            <a:r>
              <a:rPr lang="en" dirty="0">
                <a:solidFill>
                  <a:srgbClr val="FF0000"/>
                </a:solidFill>
                <a:ea typeface="+mn-lt"/>
                <a:cs typeface="+mn-lt"/>
              </a:rPr>
              <a:t>weighted sum of value embeddings</a:t>
            </a:r>
            <a:r>
              <a:rPr lang="en" dirty="0">
                <a:ea typeface="+mn-lt"/>
                <a:cs typeface="+mn-lt"/>
              </a:rPr>
              <a:t>, proportionate to their dot products.</a:t>
            </a:r>
            <a:endParaRPr lang="ru-RU" dirty="0"/>
          </a:p>
          <a:p>
            <a:endParaRPr lang="en-US"/>
          </a:p>
          <a:p>
            <a:r>
              <a:rPr lang="en-US" dirty="0"/>
              <a:t>​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D32A2-434A-C3D2-C95F-47D73283FCCE}"/>
              </a:ext>
            </a:extLst>
          </p:cNvPr>
          <p:cNvSpPr txBox="1"/>
          <p:nvPr/>
        </p:nvSpPr>
        <p:spPr>
          <a:xfrm>
            <a:off x="574221" y="5935436"/>
            <a:ext cx="106331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Query – a query from token to its context: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what I’m looking for? </a:t>
            </a:r>
            <a:endParaRPr lang="en-US" dirty="0">
              <a:solidFill>
                <a:schemeClr val="bg2">
                  <a:lumMod val="9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Key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–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 a brief meaning of the word in context​: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what do I contain?</a:t>
            </a:r>
            <a:endParaRPr lang="en-US" dirty="0">
              <a:solidFill>
                <a:schemeClr val="bg2">
                  <a:lumMod val="9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  <a:cs typeface="Calibri"/>
              </a:rPr>
              <a:t>Value </a:t>
            </a:r>
            <a:r>
              <a:rPr lang="en-US" dirty="0">
                <a:ea typeface="+mn-lt"/>
                <a:cs typeface="+mn-lt"/>
              </a:rPr>
              <a:t>– a full meaning of the word: what I will communicate to you, if you’re interested in me?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21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8DC3A-98AF-DCB2-30FF-38909F70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Calibri Light"/>
                <a:cs typeface="Calibri Light"/>
              </a:rPr>
              <a:t>Here's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our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plan</a:t>
            </a:r>
            <a:r>
              <a:rPr lang="ru-RU" dirty="0">
                <a:ea typeface="Calibri Light"/>
                <a:cs typeface="Calibri Light"/>
              </a:rPr>
              <a:t>...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2D8F96-A2AC-F729-25C4-B225BE66C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NLP 101</a:t>
            </a:r>
          </a:p>
          <a:p>
            <a:pPr marL="514350" indent="-514350">
              <a:buAutoNum type="arabicPeriod"/>
            </a:pP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Text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Representation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and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Tokenization</a:t>
            </a:r>
            <a:endParaRPr lang="ru-RU" dirty="0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Transformer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Architecture 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Overview</a:t>
            </a:r>
            <a:endParaRPr lang="ru-RU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971550" lvl="1" indent="-514350">
              <a:buAutoNum type="arabicPeriod"/>
            </a:pP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Feed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Forward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Module</a:t>
            </a:r>
            <a:endParaRPr lang="ru-RU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971550" lvl="1" indent="-514350">
              <a:buAutoNum type="arabicPeriod"/>
            </a:pP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Self-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Attention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Module</a:t>
            </a:r>
            <a:endParaRPr lang="ru-RU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971550" lvl="1" indent="-514350">
              <a:buAutoNum type="arabicPeriod"/>
            </a:pP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Other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Important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parts</a:t>
            </a:r>
            <a:endParaRPr lang="ru-RU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971550" lvl="1" indent="-514350">
              <a:buAutoNum type="arabicPeriod"/>
            </a:pP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Encoder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VS 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Decoder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Comparison</a:t>
            </a:r>
            <a:endParaRPr lang="ru-RU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ru-RU" dirty="0" err="1">
                <a:cs typeface="Calibri" panose="020F0502020204030204"/>
              </a:rPr>
              <a:t>Transformer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Training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Details</a:t>
            </a:r>
            <a:endParaRPr lang="ru-RU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41490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003BC-C0E0-48D5-9D58-44540E3E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Self-Attention</a:t>
            </a: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25CE61F0-E820-4EB7-8C82-04AD81EE2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423" y="1335768"/>
            <a:ext cx="4563725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DA5F1-3A2B-4542-AD90-5F1971E72364}"/>
              </a:ext>
            </a:extLst>
          </p:cNvPr>
          <p:cNvSpPr txBox="1"/>
          <p:nvPr/>
        </p:nvSpPr>
        <p:spPr>
          <a:xfrm>
            <a:off x="6860721" y="1200150"/>
            <a:ext cx="504961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The final embedding is represented as a weighted sum of value embeddings, proportionate to their dot products.</a:t>
            </a:r>
            <a:endParaRPr lang="ru-RU">
              <a:solidFill>
                <a:schemeClr val="bg2">
                  <a:lumMod val="90000"/>
                </a:schemeClr>
              </a:solidFill>
              <a:cs typeface="Calibri"/>
            </a:endParaRPr>
          </a:p>
          <a:p>
            <a:endParaRPr lang="en-US"/>
          </a:p>
          <a:p>
            <a:r>
              <a:rPr lang="en-US" dirty="0"/>
              <a:t>​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The computational complexity is O(n^2), where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n is the number of input tokens</a:t>
            </a:r>
            <a:r>
              <a:rPr lang="en-US" dirty="0">
                <a:ea typeface="+mn-lt"/>
                <a:cs typeface="+mn-lt"/>
              </a:rPr>
              <a:t>, as the weight matrix is calculated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from each word to every other word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D32A2-434A-C3D2-C95F-47D73283FCCE}"/>
              </a:ext>
            </a:extLst>
          </p:cNvPr>
          <p:cNvSpPr txBox="1"/>
          <p:nvPr/>
        </p:nvSpPr>
        <p:spPr>
          <a:xfrm>
            <a:off x="574221" y="5935436"/>
            <a:ext cx="106331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Query – a query from token to its context: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what I’m looking for? </a:t>
            </a:r>
            <a:endParaRPr lang="en-US" dirty="0">
              <a:solidFill>
                <a:schemeClr val="bg2">
                  <a:lumMod val="9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Key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–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 a brief meaning of the word in context​: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what do I contain?</a:t>
            </a:r>
            <a:endParaRPr lang="en-US" dirty="0">
              <a:solidFill>
                <a:schemeClr val="bg2">
                  <a:lumMod val="9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  <a:cs typeface="Calibri"/>
              </a:rPr>
              <a:t>Value </a:t>
            </a:r>
            <a:r>
              <a:rPr lang="en-US" dirty="0">
                <a:ea typeface="+mn-lt"/>
                <a:cs typeface="+mn-lt"/>
              </a:rPr>
              <a:t>– a full meaning of the word: what I will communicate to you, if you’re interested in me?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3" name="Рисунок 4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DD009465-7F76-D0EF-2D02-D839BB48B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23"/>
          <a:stretch/>
        </p:blipFill>
        <p:spPr>
          <a:xfrm>
            <a:off x="7300451" y="4004294"/>
            <a:ext cx="4011560" cy="215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41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6DBBF-17C7-40CA-8446-326B217B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Attention Matrix</a:t>
            </a:r>
            <a:endParaRPr lang="ru-RU"/>
          </a:p>
        </p:txBody>
      </p:sp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959E2DB5-C0B6-4C37-BDDA-830AC56B4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641" y="2070554"/>
            <a:ext cx="4381467" cy="3283178"/>
          </a:xfr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ED00A03F-9EB9-40E0-A128-8393DFFB3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044" y="2067287"/>
            <a:ext cx="4301216" cy="3288123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F49A7780-17DC-49EA-AE19-9CBD613E4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8" y="5734272"/>
            <a:ext cx="2960914" cy="281225"/>
          </a:xfrm>
          <a:prstGeom prst="rect">
            <a:avLst/>
          </a:prstGeom>
        </p:spPr>
      </p:pic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46E6FF24-B21D-4BB4-B6DA-302E581630B7}"/>
              </a:ext>
            </a:extLst>
          </p:cNvPr>
          <p:cNvCxnSpPr/>
          <p:nvPr/>
        </p:nvCxnSpPr>
        <p:spPr>
          <a:xfrm flipV="1">
            <a:off x="2502354" y="4995183"/>
            <a:ext cx="1948542" cy="800099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441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6DBBF-17C7-40CA-8446-326B217B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Attention Matrix</a:t>
            </a:r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B89DD-7AE0-3C0A-5670-E6CDF3E803E8}"/>
              </a:ext>
            </a:extLst>
          </p:cNvPr>
          <p:cNvSpPr txBox="1"/>
          <p:nvPr/>
        </p:nvSpPr>
        <p:spPr>
          <a:xfrm>
            <a:off x="879986" y="1587910"/>
            <a:ext cx="116118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Lucida Grande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Grande"/>
              </a:rPr>
              <a:t>Used in GPT-3</a:t>
            </a:r>
            <a:r>
              <a:rPr lang="en-US" b="1" dirty="0">
                <a:latin typeface="Lucida Grande"/>
              </a:rPr>
              <a:t>) Generating Long Sequences with Sparse Transformers:</a:t>
            </a:r>
            <a:r>
              <a:rPr lang="en-US" b="1" dirty="0">
                <a:latin typeface="Lucida Grande"/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  <a:hlinkClick r:id="rId2"/>
              </a:rPr>
              <a:t>arxiv.org/abs/1904.10509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9" name="Рисунок 10" descr="Изображение выглядит как текст, седзи, строительство, клетка&#10;&#10;Автоматически созданное описание">
            <a:extLst>
              <a:ext uri="{FF2B5EF4-FFF2-40B4-BE49-F238E27FC236}">
                <a16:creationId xmlns:a16="http://schemas.microsoft.com/office/drawing/2014/main" id="{F189F9DD-30F3-2034-D8BB-B0F6E3E3A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7" t="445" r="82188" b="-446"/>
          <a:stretch/>
        </p:blipFill>
        <p:spPr>
          <a:xfrm>
            <a:off x="1669026" y="4500514"/>
            <a:ext cx="1868147" cy="2206878"/>
          </a:xfrm>
        </p:spPr>
      </p:pic>
      <p:pic>
        <p:nvPicPr>
          <p:cNvPr id="12" name="Рисунок 10" descr="Изображение выглядит как текст, седзи, строительство, клетка&#10;&#10;Автоматически созданное описание">
            <a:extLst>
              <a:ext uri="{FF2B5EF4-FFF2-40B4-BE49-F238E27FC236}">
                <a16:creationId xmlns:a16="http://schemas.microsoft.com/office/drawing/2014/main" id="{C8BF4DE2-E2D7-35A6-D453-43BA1B409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17"/>
          <a:stretch/>
        </p:blipFill>
        <p:spPr>
          <a:xfrm>
            <a:off x="8232059" y="4500514"/>
            <a:ext cx="2521978" cy="2206876"/>
          </a:xfrm>
          <a:prstGeom prst="rect">
            <a:avLst/>
          </a:prstGeom>
        </p:spPr>
      </p:pic>
      <p:pic>
        <p:nvPicPr>
          <p:cNvPr id="14" name="Рисунок 10" descr="Изображение выглядит как текст, седзи, строительство, клетка&#10;&#10;Автоматически созданное описание">
            <a:extLst>
              <a:ext uri="{FF2B5EF4-FFF2-40B4-BE49-F238E27FC236}">
                <a16:creationId xmlns:a16="http://schemas.microsoft.com/office/drawing/2014/main" id="{E484F539-5D6A-487E-1381-CD9FC0B2A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87" r="53202"/>
          <a:stretch/>
        </p:blipFill>
        <p:spPr>
          <a:xfrm>
            <a:off x="4815348" y="4500514"/>
            <a:ext cx="2556407" cy="22068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773C57-AC1A-D124-C774-6869E0A76E47}"/>
              </a:ext>
            </a:extLst>
          </p:cNvPr>
          <p:cNvSpPr txBox="1"/>
          <p:nvPr/>
        </p:nvSpPr>
        <p:spPr>
          <a:xfrm>
            <a:off x="879987" y="2059858"/>
            <a:ext cx="7521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Lucida Grande"/>
              </a:rPr>
              <a:t>Reformer: The Efficient Transformer: </a:t>
            </a:r>
            <a:r>
              <a:rPr lang="en-US" dirty="0">
                <a:ea typeface="+mn-lt"/>
                <a:cs typeface="+mn-lt"/>
                <a:hlinkClick r:id="rId4"/>
              </a:rPr>
              <a:t>arxiv.org/abs/2001.04451</a:t>
            </a:r>
            <a:endParaRPr lang="en-US" b="1">
              <a:latin typeface="Lucida Grand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D3476D-83A4-BDD5-FED8-871097C6F697}"/>
              </a:ext>
            </a:extLst>
          </p:cNvPr>
          <p:cNvSpPr txBox="1"/>
          <p:nvPr/>
        </p:nvSpPr>
        <p:spPr>
          <a:xfrm>
            <a:off x="879987" y="2541639"/>
            <a:ext cx="102845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Lucida Grande"/>
              </a:rPr>
              <a:t>Longformer</a:t>
            </a:r>
            <a:r>
              <a:rPr lang="en-US" b="1" dirty="0">
                <a:latin typeface="Lucida Grande"/>
              </a:rPr>
              <a:t>: The Long-Document Transformer: </a:t>
            </a:r>
            <a:r>
              <a:rPr lang="en-US" dirty="0">
                <a:ea typeface="+mn-lt"/>
                <a:cs typeface="+mn-lt"/>
                <a:hlinkClick r:id="rId5"/>
              </a:rPr>
              <a:t>arxiv.org/abs/2004.05150</a:t>
            </a:r>
            <a:endParaRPr lang="en-US" b="1">
              <a:latin typeface="Lucida Grande"/>
            </a:endParaRPr>
          </a:p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E4ED0-60F8-1E34-3F00-A01A70B6F209}"/>
              </a:ext>
            </a:extLst>
          </p:cNvPr>
          <p:cNvSpPr txBox="1"/>
          <p:nvPr/>
        </p:nvSpPr>
        <p:spPr>
          <a:xfrm>
            <a:off x="879987" y="3057832"/>
            <a:ext cx="10815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Lucida Grande"/>
              </a:rPr>
              <a:t>Linformer</a:t>
            </a:r>
            <a:r>
              <a:rPr lang="en-US" b="1" dirty="0">
                <a:latin typeface="Lucida Grande"/>
              </a:rPr>
              <a:t>: Self-Attention with Linear Complexity: </a:t>
            </a:r>
            <a:r>
              <a:rPr lang="en-US" dirty="0">
                <a:ea typeface="+mn-lt"/>
                <a:cs typeface="+mn-lt"/>
                <a:hlinkClick r:id="rId6"/>
              </a:rPr>
              <a:t>arxiv.org/abs/2006.04768</a:t>
            </a:r>
            <a:endParaRPr lang="en-US" b="1">
              <a:latin typeface="Lucida Grand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BCC7A4-BA61-9E6A-3169-9669AA6BB8FC}"/>
              </a:ext>
            </a:extLst>
          </p:cNvPr>
          <p:cNvSpPr txBox="1"/>
          <p:nvPr/>
        </p:nvSpPr>
        <p:spPr>
          <a:xfrm>
            <a:off x="879987" y="3554361"/>
            <a:ext cx="99207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Lucida Grande"/>
              </a:rPr>
              <a:t>Rethinking Attention with Performers: </a:t>
            </a:r>
            <a:r>
              <a:rPr lang="en-US" dirty="0">
                <a:ea typeface="+mn-lt"/>
                <a:cs typeface="+mn-lt"/>
                <a:hlinkClick r:id="rId7"/>
              </a:rPr>
              <a:t>arxiv.org/abs/2009.14794</a:t>
            </a:r>
            <a:endParaRPr lang="en-US" b="1">
              <a:latin typeface="Lucida Grande"/>
            </a:endParaRPr>
          </a:p>
        </p:txBody>
      </p:sp>
      <p:pic>
        <p:nvPicPr>
          <p:cNvPr id="20" name="Рисунок 19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3FC0DACE-3C48-77F0-1C35-71CC55A4B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39" y="1544845"/>
            <a:ext cx="401458" cy="391932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A5E642DD-68CB-EA4B-2EED-8849C2785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39" y="2061038"/>
            <a:ext cx="401458" cy="391932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86AC82EB-C304-276A-3927-C4851CAE7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38" y="2547735"/>
            <a:ext cx="401458" cy="391932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E77EEF75-1229-D728-A5F9-CA85422EE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38" y="3063928"/>
            <a:ext cx="401458" cy="391932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6C244877-5F8B-2D8C-1666-BFFE14855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38" y="3555541"/>
            <a:ext cx="401458" cy="3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98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003BC-C0E0-48D5-9D58-44540E3E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MultiHead Self-Attention (MSA)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E5C2F3EE-954A-4AA0-A57F-B1C7B3CF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811" y="2485502"/>
            <a:ext cx="4648200" cy="2764657"/>
          </a:xfrm>
          <a:prstGeom prst="rect">
            <a:avLst/>
          </a:prstGeom>
        </p:spPr>
      </p:pic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CB769843-B31D-457B-828E-EC72739B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7" y="2240642"/>
            <a:ext cx="4910741" cy="3099481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64F1459A-F8E1-4A19-9A6C-9CC8DC70A9E9}"/>
              </a:ext>
            </a:extLst>
          </p:cNvPr>
          <p:cNvSpPr/>
          <p:nvPr/>
        </p:nvSpPr>
        <p:spPr>
          <a:xfrm>
            <a:off x="5668028" y="3628915"/>
            <a:ext cx="979714" cy="483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451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1109-5A7A-474D-B143-02FDE523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MultiHead Self-Attention (MSA)</a:t>
            </a:r>
            <a:endParaRPr lang="ru-RU">
              <a:ea typeface="+mj-lt"/>
              <a:cs typeface="+mj-l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E1A6A74-EF5A-4114-B085-3F3DAAC7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815" y="1839232"/>
            <a:ext cx="4454941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F9506-AF45-42AD-9EDE-FFAD66B97FF6}"/>
              </a:ext>
            </a:extLst>
          </p:cNvPr>
          <p:cNvSpPr txBox="1"/>
          <p:nvPr/>
        </p:nvSpPr>
        <p:spPr>
          <a:xfrm>
            <a:off x="6673118" y="2698385"/>
            <a:ext cx="422168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dirty="0">
                <a:ea typeface="+mn-lt"/>
                <a:cs typeface="+mn-lt"/>
              </a:rPr>
              <a:t>We can add many </a:t>
            </a:r>
            <a:r>
              <a:rPr lang="en" dirty="0">
                <a:solidFill>
                  <a:srgbClr val="FF0000"/>
                </a:solidFill>
                <a:ea typeface="+mn-lt"/>
                <a:cs typeface="+mn-lt"/>
              </a:rPr>
              <a:t>different triplets of attention matrices</a:t>
            </a:r>
            <a:r>
              <a:rPr lang="en" dirty="0">
                <a:ea typeface="+mn-lt"/>
                <a:cs typeface="+mn-lt"/>
              </a:rPr>
              <a:t> (there are 8 of them in BERT-base, for example)​​
​
Each is looking for </a:t>
            </a:r>
            <a:r>
              <a:rPr lang="en" dirty="0">
                <a:solidFill>
                  <a:srgbClr val="FF0000"/>
                </a:solidFill>
                <a:ea typeface="+mn-lt"/>
                <a:cs typeface="+mn-lt"/>
              </a:rPr>
              <a:t>its own signal</a:t>
            </a:r>
            <a:r>
              <a:rPr lang="en" dirty="0">
                <a:ea typeface="+mn-lt"/>
                <a:cs typeface="+mn-lt"/>
              </a:rPr>
              <a:t> or pattern</a:t>
            </a:r>
            <a:endParaRPr lang="ru-RU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7D510DB-B9C1-4B4E-8EF4-293675414761}"/>
              </a:ext>
            </a:extLst>
          </p:cNvPr>
          <p:cNvCxnSpPr/>
          <p:nvPr/>
        </p:nvCxnSpPr>
        <p:spPr>
          <a:xfrm>
            <a:off x="2277837" y="4597855"/>
            <a:ext cx="251732" cy="680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2539725-9938-41DD-B750-F69C164647B5}"/>
              </a:ext>
            </a:extLst>
          </p:cNvPr>
          <p:cNvCxnSpPr/>
          <p:nvPr/>
        </p:nvCxnSpPr>
        <p:spPr>
          <a:xfrm flipH="1">
            <a:off x="1420588" y="2475140"/>
            <a:ext cx="20410" cy="1088571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3313FCB-0CEC-4A2F-BEAD-97A46952AC49}"/>
              </a:ext>
            </a:extLst>
          </p:cNvPr>
          <p:cNvCxnSpPr/>
          <p:nvPr/>
        </p:nvCxnSpPr>
        <p:spPr>
          <a:xfrm>
            <a:off x="1604283" y="5319034"/>
            <a:ext cx="6804" cy="367391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096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CC9EE-66F4-4BB8-A2E3-0765E74E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SA </a:t>
            </a:r>
            <a:r>
              <a:rPr lang="ru-RU" dirty="0" err="1">
                <a:cs typeface="Calibri Light"/>
              </a:rPr>
              <a:t>matrix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form</a:t>
            </a:r>
            <a:endParaRPr lang="ru-RU" dirty="0" err="1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7357AE-0B7B-433F-A8A2-C796B82F6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4" y="1879484"/>
            <a:ext cx="3656915" cy="43161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374E3C-9479-45D8-BC84-51B3B73A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49" y="2697843"/>
            <a:ext cx="4494440" cy="22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70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178595E-8910-4D6C-9A1B-B366DC921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B71197-3358-45C4-B38D-396788F4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68" y="557893"/>
            <a:ext cx="106489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42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5508D-3146-43ED-8661-2F16C4D9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D5C48B-8ABA-40D3-86A1-E91B7EAD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341EFD-AB04-47A6-81B8-1B0C7C5AE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428" b="-81"/>
          <a:stretch/>
        </p:blipFill>
        <p:spPr>
          <a:xfrm>
            <a:off x="642937" y="400050"/>
            <a:ext cx="3116044" cy="60628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919238-BDE6-4BAC-A9B9-A8A015DAD522}"/>
              </a:ext>
            </a:extLst>
          </p:cNvPr>
          <p:cNvSpPr/>
          <p:nvPr/>
        </p:nvSpPr>
        <p:spPr>
          <a:xfrm>
            <a:off x="2166697" y="4534384"/>
            <a:ext cx="1700893" cy="150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411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5508D-3146-43ED-8661-2F16C4D9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D5C48B-8ABA-40D3-86A1-E91B7EAD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341EFD-AB04-47A6-81B8-1B0C7C5AE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02" b="-81"/>
          <a:stretch/>
        </p:blipFill>
        <p:spPr>
          <a:xfrm>
            <a:off x="642937" y="400050"/>
            <a:ext cx="5081993" cy="60628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919238-BDE6-4BAC-A9B9-A8A015DAD522}"/>
              </a:ext>
            </a:extLst>
          </p:cNvPr>
          <p:cNvSpPr/>
          <p:nvPr/>
        </p:nvSpPr>
        <p:spPr>
          <a:xfrm>
            <a:off x="2196194" y="4475390"/>
            <a:ext cx="1700893" cy="150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819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5508D-3146-43ED-8661-2F16C4D9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D5C48B-8ABA-40D3-86A1-E91B7EAD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341EFD-AB04-47A6-81B8-1B0C7C5AE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28" b="-81"/>
          <a:stretch/>
        </p:blipFill>
        <p:spPr>
          <a:xfrm>
            <a:off x="642937" y="400050"/>
            <a:ext cx="6900502" cy="60628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919238-BDE6-4BAC-A9B9-A8A015DAD522}"/>
              </a:ext>
            </a:extLst>
          </p:cNvPr>
          <p:cNvSpPr/>
          <p:nvPr/>
        </p:nvSpPr>
        <p:spPr>
          <a:xfrm>
            <a:off x="2196194" y="4475390"/>
            <a:ext cx="1700893" cy="150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50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1781303-7EF3-96CE-4CFE-4939054A2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540" y="694915"/>
            <a:ext cx="6826920" cy="5472215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5761B2D-C4A8-39AA-ED08-F83FCC34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5" y="2286000"/>
            <a:ext cx="2286000" cy="228600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F14F29B-0041-476E-161C-D34C2F2B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806" y="2325329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272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5508D-3146-43ED-8661-2F16C4D9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D5C48B-8ABA-40D3-86A1-E91B7EAD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341EFD-AB04-47A6-81B8-1B0C7C5A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400050"/>
            <a:ext cx="10906125" cy="60579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919238-BDE6-4BAC-A9B9-A8A015DAD522}"/>
              </a:ext>
            </a:extLst>
          </p:cNvPr>
          <p:cNvSpPr/>
          <p:nvPr/>
        </p:nvSpPr>
        <p:spPr>
          <a:xfrm>
            <a:off x="2196194" y="4475390"/>
            <a:ext cx="1700893" cy="150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438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95359E-7C5C-4CA5-B90F-4A2FE9FE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Meanwhile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paper</a:t>
            </a:r>
            <a:r>
              <a:rPr lang="ru-RU" dirty="0"/>
              <a:t>…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A0567D-078E-44AC-BAF5-642F702D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43" y="1391655"/>
            <a:ext cx="9677314" cy="5077830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A54DC8A7-2504-4AE2-BC3C-BA02E41C4BB6}"/>
              </a:ext>
            </a:extLst>
          </p:cNvPr>
          <p:cNvCxnSpPr/>
          <p:nvPr/>
        </p:nvCxnSpPr>
        <p:spPr>
          <a:xfrm>
            <a:off x="4863194" y="1903641"/>
            <a:ext cx="2238375" cy="2000250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E45A9F3-9324-434D-8FEE-5DE4ED371128}"/>
              </a:ext>
            </a:extLst>
          </p:cNvPr>
          <p:cNvCxnSpPr/>
          <p:nvPr/>
        </p:nvCxnSpPr>
        <p:spPr>
          <a:xfrm flipV="1">
            <a:off x="4271283" y="4536623"/>
            <a:ext cx="2837088" cy="1408339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545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C6C22D1-8084-458B-87AE-61925506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529" y="30841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You </a:t>
            </a:r>
            <a:r>
              <a:rPr lang="ru-RU" dirty="0" err="1"/>
              <a:t>can</a:t>
            </a:r>
            <a:r>
              <a:rPr lang="ru-RU" dirty="0"/>
              <a:t> </a:t>
            </a:r>
            <a:r>
              <a:rPr lang="ru-RU" dirty="0" err="1"/>
              <a:t>play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it</a:t>
            </a:r>
            <a:r>
              <a:rPr lang="ru-RU" dirty="0"/>
              <a:t> </a:t>
            </a:r>
            <a:r>
              <a:rPr lang="ru-RU" dirty="0" err="1"/>
              <a:t>online</a:t>
            </a:r>
            <a:r>
              <a:rPr lang="ru-RU" dirty="0"/>
              <a:t>!</a:t>
            </a:r>
          </a:p>
          <a:p>
            <a:r>
              <a:rPr lang="en-US" dirty="0">
                <a:hlinkClick r:id="rId2"/>
              </a:rPr>
              <a:t>Link</a:t>
            </a:r>
            <a:endParaRPr lang="ru-RU">
              <a:cs typeface="Calibri"/>
            </a:endParaRPr>
          </a:p>
        </p:txBody>
      </p:sp>
      <p:pic>
        <p:nvPicPr>
          <p:cNvPr id="3074" name="Picture 2" descr="http://jalammar.github.io/images/t/transformer_self-attention_visualization_2.png">
            <a:extLst>
              <a:ext uri="{FF2B5EF4-FFF2-40B4-BE49-F238E27FC236}">
                <a16:creationId xmlns:a16="http://schemas.microsoft.com/office/drawing/2014/main" id="{3AD693EB-A4CC-412B-BE46-48AA87820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06" y="215994"/>
            <a:ext cx="6866994" cy="61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358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68FBB-BFAB-4A9B-B1DD-0CD4BEFB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785" y="35688"/>
            <a:ext cx="9603275" cy="1049235"/>
          </a:xfrm>
        </p:spPr>
        <p:txBody>
          <a:bodyPr/>
          <a:lstStyle/>
          <a:p>
            <a:r>
              <a:rPr lang="ru-RU" dirty="0"/>
              <a:t>And </a:t>
            </a:r>
            <a:r>
              <a:rPr lang="ru-RU" dirty="0" err="1"/>
              <a:t>here's</a:t>
            </a:r>
            <a:r>
              <a:rPr lang="ru-RU" dirty="0"/>
              <a:t> a </a:t>
            </a:r>
            <a:r>
              <a:rPr lang="ru-RU" dirty="0" err="1"/>
              <a:t>problem</a:t>
            </a:r>
            <a:r>
              <a:rPr lang="ru-RU" dirty="0"/>
              <a:t>...</a:t>
            </a:r>
          </a:p>
        </p:txBody>
      </p:sp>
      <p:pic>
        <p:nvPicPr>
          <p:cNvPr id="5122" name="Picture 2" descr="http://jalammar.github.io/images/t/transformer_positional_encoding_vectors.png">
            <a:extLst>
              <a:ext uri="{FF2B5EF4-FFF2-40B4-BE49-F238E27FC236}">
                <a16:creationId xmlns:a16="http://schemas.microsoft.com/office/drawing/2014/main" id="{413D914E-4A1B-4C05-BF00-07E20553B2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54" y="974925"/>
            <a:ext cx="10219092" cy="56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549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68FBB-BFAB-4A9B-B1DD-0CD4BEFB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785" y="35688"/>
            <a:ext cx="9603275" cy="1049235"/>
          </a:xfrm>
        </p:spPr>
        <p:txBody>
          <a:bodyPr/>
          <a:lstStyle/>
          <a:p>
            <a:r>
              <a:rPr lang="ru-RU" dirty="0"/>
              <a:t>And </a:t>
            </a:r>
            <a:r>
              <a:rPr lang="ru-RU" dirty="0" err="1"/>
              <a:t>here's</a:t>
            </a:r>
            <a:r>
              <a:rPr lang="ru-RU" dirty="0"/>
              <a:t> a </a:t>
            </a:r>
            <a:r>
              <a:rPr lang="ru-RU" dirty="0" err="1"/>
              <a:t>problem</a:t>
            </a:r>
            <a:r>
              <a:rPr lang="ru-RU" dirty="0"/>
              <a:t>...</a:t>
            </a:r>
          </a:p>
        </p:txBody>
      </p:sp>
      <p:pic>
        <p:nvPicPr>
          <p:cNvPr id="5122" name="Picture 2" descr="http://jalammar.github.io/images/t/transformer_positional_encoding_vectors.png">
            <a:extLst>
              <a:ext uri="{FF2B5EF4-FFF2-40B4-BE49-F238E27FC236}">
                <a16:creationId xmlns:a16="http://schemas.microsoft.com/office/drawing/2014/main" id="{413D914E-4A1B-4C05-BF00-07E20553B2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54" y="974925"/>
            <a:ext cx="10219092" cy="56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26A049-6B9C-0FE4-ACA9-6160AE9D9BAF}"/>
              </a:ext>
            </a:extLst>
          </p:cNvPr>
          <p:cNvSpPr txBox="1"/>
          <p:nvPr/>
        </p:nvSpPr>
        <p:spPr>
          <a:xfrm>
            <a:off x="8377082" y="3800167"/>
            <a:ext cx="3146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"/>
                <a:cs typeface="Calibri"/>
              </a:rPr>
              <a:t>It </a:t>
            </a:r>
            <a:r>
              <a:rPr lang="ru-RU" dirty="0" err="1">
                <a:latin typeface="Calibri"/>
                <a:cs typeface="Calibri"/>
              </a:rPr>
              <a:t>limits</a:t>
            </a:r>
            <a:r>
              <a:rPr lang="ru-RU" dirty="0">
                <a:latin typeface="Calibri"/>
                <a:cs typeface="Calibri"/>
              </a:rPr>
              <a:t> </a:t>
            </a:r>
            <a:r>
              <a:rPr lang="ru-RU" dirty="0" err="1">
                <a:latin typeface="Calibri"/>
                <a:cs typeface="Calibri"/>
              </a:rPr>
              <a:t>the</a:t>
            </a:r>
            <a:r>
              <a:rPr lang="ru-RU" dirty="0">
                <a:latin typeface="Calibri"/>
                <a:cs typeface="Calibri"/>
              </a:rPr>
              <a:t> </a:t>
            </a:r>
            <a:r>
              <a:rPr lang="ru-RU" dirty="0" err="1">
                <a:latin typeface="Calibri"/>
                <a:ea typeface="+mn-lt"/>
                <a:cs typeface="Calibri Light"/>
              </a:rPr>
              <a:t>context</a:t>
            </a:r>
            <a:r>
              <a:rPr lang="ru-RU" dirty="0">
                <a:latin typeface="Calibri"/>
                <a:cs typeface="Calibri"/>
              </a:rPr>
              <a:t> </a:t>
            </a:r>
            <a:r>
              <a:rPr lang="ru-RU" dirty="0" err="1">
                <a:latin typeface="Calibri"/>
                <a:cs typeface="Calibri"/>
              </a:rPr>
              <a:t>length</a:t>
            </a:r>
            <a:endParaRPr lang="ru-RU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85380-DE47-0992-9221-54D69D4337D2}"/>
              </a:ext>
            </a:extLst>
          </p:cNvPr>
          <p:cNvSpPr txBox="1"/>
          <p:nvPr/>
        </p:nvSpPr>
        <p:spPr>
          <a:xfrm>
            <a:off x="8377081" y="4375354"/>
            <a:ext cx="35887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latin typeface="Calibri"/>
                <a:cs typeface="Calibri Light"/>
              </a:rPr>
              <a:t>These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embeddings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are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hard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to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train</a:t>
            </a:r>
            <a:endParaRPr lang="ru-RU">
              <a:latin typeface="Calibri"/>
              <a:cs typeface="Calibri Light"/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E4A8B9-5F9F-75EA-7772-E64C1CE6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990031"/>
            <a:ext cx="3485535" cy="15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30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9366D-52B8-4FA7-B697-73392966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29" y="121057"/>
            <a:ext cx="9603275" cy="1049235"/>
          </a:xfrm>
        </p:spPr>
        <p:txBody>
          <a:bodyPr/>
          <a:lstStyle/>
          <a:p>
            <a:r>
              <a:rPr lang="en-US"/>
              <a:t>Pos Encoding</a:t>
            </a:r>
            <a:endParaRPr lang="ru-RU">
              <a:cs typeface="Calibri Light"/>
            </a:endParaRPr>
          </a:p>
        </p:txBody>
      </p:sp>
      <p:pic>
        <p:nvPicPr>
          <p:cNvPr id="3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D0E8C55-86E4-ABCF-A50D-D3E3C059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59" y="2790817"/>
            <a:ext cx="5065873" cy="317525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письмо&#10;&#10;Автоматически созданное описание">
            <a:extLst>
              <a:ext uri="{FF2B5EF4-FFF2-40B4-BE49-F238E27FC236}">
                <a16:creationId xmlns:a16="http://schemas.microsoft.com/office/drawing/2014/main" id="{6C9E9874-B9DB-FCFC-8C4F-CBF23A548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3" y="1136086"/>
            <a:ext cx="37147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63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9366D-52B8-4FA7-B697-73392966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29" y="121057"/>
            <a:ext cx="9603275" cy="1049235"/>
          </a:xfrm>
        </p:spPr>
        <p:txBody>
          <a:bodyPr/>
          <a:lstStyle/>
          <a:p>
            <a:r>
              <a:rPr lang="en-US"/>
              <a:t>Pos Encoding</a:t>
            </a:r>
            <a:endParaRPr lang="ru-RU">
              <a:cs typeface="Calibri 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1CD5DB-6DA6-40EA-B59B-171EA489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3" y="1136086"/>
            <a:ext cx="3714750" cy="88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FB649-4B65-AED5-5A03-B2178CC548FD}"/>
              </a:ext>
            </a:extLst>
          </p:cNvPr>
          <p:cNvSpPr txBox="1"/>
          <p:nvPr/>
        </p:nvSpPr>
        <p:spPr>
          <a:xfrm>
            <a:off x="560438" y="2374490"/>
            <a:ext cx="34707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Lucida Grande"/>
              </a:rPr>
              <a:t>Self-Attention with Relative Position Representations:</a:t>
            </a:r>
            <a:endParaRPr lang="en-US" b="1" dirty="0">
              <a:latin typeface="Lucida Grande"/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3"/>
              </a:rPr>
              <a:t>arxiv.org/abs/1803.02155</a:t>
            </a:r>
            <a:endParaRPr lang="en-US" b="1" dirty="0">
              <a:latin typeface="Lucida Grand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C346B-A7BF-412B-2B15-7487F448AEA2}"/>
              </a:ext>
            </a:extLst>
          </p:cNvPr>
          <p:cNvSpPr txBox="1"/>
          <p:nvPr/>
        </p:nvSpPr>
        <p:spPr>
          <a:xfrm>
            <a:off x="560439" y="3593690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Lucida Grande"/>
              </a:rPr>
              <a:t>RoFormer</a:t>
            </a:r>
            <a:r>
              <a:rPr lang="en-US" b="1" dirty="0">
                <a:latin typeface="Lucida Grande"/>
              </a:rPr>
              <a:t>: Enhanced Transformer with Rotary Position Embedding:</a:t>
            </a:r>
          </a:p>
          <a:p>
            <a:r>
              <a:rPr lang="en-US" dirty="0">
                <a:ea typeface="+mn-lt"/>
                <a:cs typeface="+mn-lt"/>
                <a:hlinkClick r:id="rId4"/>
              </a:rPr>
              <a:t>arxiv.org/abs/2104.09864</a:t>
            </a:r>
            <a:endParaRPr lang="en-US" b="1" dirty="0">
              <a:latin typeface="Lucida Grande"/>
            </a:endParaRPr>
          </a:p>
        </p:txBody>
      </p:sp>
      <p:pic>
        <p:nvPicPr>
          <p:cNvPr id="7" name="Рисунок 6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985C0D7C-A2C6-3CB2-2B1D-91E064B67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97" y="2341257"/>
            <a:ext cx="401458" cy="391932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68B7704B-98D5-F16B-67A4-0F668D72B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97" y="3594870"/>
            <a:ext cx="401458" cy="391932"/>
          </a:xfrm>
          <a:prstGeom prst="rect">
            <a:avLst/>
          </a:prstGeom>
        </p:spPr>
      </p:pic>
      <p:pic>
        <p:nvPicPr>
          <p:cNvPr id="11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77F59D6-79BF-469D-85D8-EB4598279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159" y="2790817"/>
            <a:ext cx="5065873" cy="317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26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634EB7E-2D91-4858-AF81-FBEC1AE7F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54" y="1182585"/>
            <a:ext cx="9603275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Layer-Norm</a:t>
            </a:r>
            <a:endParaRPr lang="en-US" dirty="0">
              <a:ea typeface="+mn-lt"/>
              <a:cs typeface="+mn-lt"/>
            </a:endParaRPr>
          </a:p>
          <a:p>
            <a:r>
              <a:rPr lang="en-US"/>
              <a:t>Residuals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993B2F-223E-4BD7-8FE3-227B9B0BF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33350"/>
            <a:ext cx="8582025" cy="6591300"/>
          </a:xfrm>
          <a:prstGeom prst="rect">
            <a:avLst/>
          </a:prstGeom>
        </p:spPr>
      </p:pic>
      <p:cxnSp>
        <p:nvCxnSpPr>
          <p:cNvPr id="6" name="Соединитель: изогнутый 5">
            <a:extLst>
              <a:ext uri="{FF2B5EF4-FFF2-40B4-BE49-F238E27FC236}">
                <a16:creationId xmlns:a16="http://schemas.microsoft.com/office/drawing/2014/main" id="{DD49DD5F-1413-4E52-B8DD-9096252BCF40}"/>
              </a:ext>
            </a:extLst>
          </p:cNvPr>
          <p:cNvCxnSpPr>
            <a:cxnSpLocks/>
          </p:cNvCxnSpPr>
          <p:nvPr/>
        </p:nvCxnSpPr>
        <p:spPr>
          <a:xfrm>
            <a:off x="2012498" y="1971674"/>
            <a:ext cx="2567665" cy="2445204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оединитель: изогнутый 7">
            <a:extLst>
              <a:ext uri="{FF2B5EF4-FFF2-40B4-BE49-F238E27FC236}">
                <a16:creationId xmlns:a16="http://schemas.microsoft.com/office/drawing/2014/main" id="{EE5FEEC2-C864-46D4-8A38-3A0F258396C9}"/>
              </a:ext>
            </a:extLst>
          </p:cNvPr>
          <p:cNvCxnSpPr>
            <a:cxnSpLocks/>
          </p:cNvCxnSpPr>
          <p:nvPr/>
        </p:nvCxnSpPr>
        <p:spPr>
          <a:xfrm>
            <a:off x="2366283" y="1427389"/>
            <a:ext cx="2560863" cy="188731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689519EC-6E1B-4231-8EC4-E10828BC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93" y="4338487"/>
            <a:ext cx="3117396" cy="2385633"/>
          </a:xfrm>
          <a:prstGeom prst="rect">
            <a:avLst/>
          </a:prstGeom>
        </p:spPr>
      </p:pic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A244EAF4-1613-46CF-9442-EECB99663263}"/>
              </a:ext>
            </a:extLst>
          </p:cNvPr>
          <p:cNvCxnSpPr>
            <a:cxnSpLocks/>
          </p:cNvCxnSpPr>
          <p:nvPr/>
        </p:nvCxnSpPr>
        <p:spPr>
          <a:xfrm flipV="1">
            <a:off x="2012498" y="1572985"/>
            <a:ext cx="2560861" cy="398688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B9666-F955-4526-9C0B-7AB25DFF9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125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ru-RU" dirty="0"/>
              <a:t>And </a:t>
            </a:r>
            <a:r>
              <a:rPr lang="ru-RU" err="1"/>
              <a:t>other</a:t>
            </a:r>
            <a:br>
              <a:rPr lang="ru-RU" dirty="0"/>
            </a:br>
            <a:r>
              <a:rPr lang="ru-RU" err="1">
                <a:cs typeface="Calibri Light"/>
              </a:rPr>
              <a:t>optimization</a:t>
            </a:r>
            <a:r>
              <a:rPr lang="ru-RU">
                <a:cs typeface="Calibri Light"/>
              </a:rPr>
              <a:t> tricks</a:t>
            </a:r>
          </a:p>
        </p:txBody>
      </p:sp>
    </p:spTree>
    <p:extLst>
      <p:ext uri="{BB962C8B-B14F-4D97-AF65-F5344CB8AC3E}">
        <p14:creationId xmlns:p14="http://schemas.microsoft.com/office/powerpoint/2010/main" val="829660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633B6F-E076-06F7-C526-B6EBD8B3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Post LN </a:t>
            </a:r>
            <a:r>
              <a:rPr lang="ru-RU" dirty="0" err="1">
                <a:cs typeface="Calibri Light"/>
              </a:rPr>
              <a:t>vs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Pre</a:t>
            </a:r>
            <a:r>
              <a:rPr lang="ru-RU" dirty="0">
                <a:cs typeface="Calibri Light"/>
              </a:rPr>
              <a:t> LN</a:t>
            </a:r>
            <a:endParaRPr lang="ru-RU" dirty="0"/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0834AEB-34C9-337E-FE8B-9FCF7C520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441" y="739160"/>
            <a:ext cx="5939697" cy="567377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84CD4-A269-444C-1598-AEA66DDE84B5}"/>
              </a:ext>
            </a:extLst>
          </p:cNvPr>
          <p:cNvSpPr txBox="1"/>
          <p:nvPr/>
        </p:nvSpPr>
        <p:spPr>
          <a:xfrm>
            <a:off x="919316" y="2969342"/>
            <a:ext cx="41590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Lucida Grande"/>
              </a:rPr>
              <a:t>On Layer Normalization in Transformer </a:t>
            </a:r>
            <a:r>
              <a:rPr lang="en-US" b="1" dirty="0">
                <a:latin typeface="Lucida Grande"/>
              </a:rPr>
              <a:t>Architecture: </a:t>
            </a:r>
            <a:r>
              <a:rPr lang="en-US" dirty="0">
                <a:ea typeface="+mn-lt"/>
                <a:cs typeface="+mn-lt"/>
                <a:hlinkClick r:id="rId3"/>
              </a:rPr>
              <a:t>arxiv.org/abs/2002.04745</a:t>
            </a:r>
            <a:endParaRPr lang="en-US" b="1" dirty="0">
              <a:latin typeface="Lucida Grande"/>
            </a:endParaRPr>
          </a:p>
        </p:txBody>
      </p:sp>
      <p:pic>
        <p:nvPicPr>
          <p:cNvPr id="7" name="Рисунок 6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2C1CF293-4520-0DB3-43A3-366F0AB43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39" y="2970522"/>
            <a:ext cx="401458" cy="3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9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C0B9BEC-2E62-4242-8CBC-6A3204C35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04" y="430413"/>
            <a:ext cx="9603275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Residuals</a:t>
            </a:r>
          </a:p>
          <a:p>
            <a:r>
              <a:rPr lang="en-US" dirty="0"/>
              <a:t>X + F(X)</a:t>
            </a:r>
          </a:p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07DF97-1143-4C4F-8005-D034CB41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56" y="391653"/>
            <a:ext cx="9740516" cy="13649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7CE794-2D29-4045-8E51-39367CAA1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4800E81-667B-F44E-2408-4689510C0A06}"/>
              </a:ext>
            </a:extLst>
          </p:cNvPr>
          <p:cNvCxnSpPr>
            <a:cxnSpLocks/>
          </p:cNvCxnSpPr>
          <p:nvPr/>
        </p:nvCxnSpPr>
        <p:spPr>
          <a:xfrm flipV="1">
            <a:off x="3730985" y="1566582"/>
            <a:ext cx="556461" cy="445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E896C85-11A9-AB14-8F4D-1D1B33671033}"/>
              </a:ext>
            </a:extLst>
          </p:cNvPr>
          <p:cNvCxnSpPr>
            <a:cxnSpLocks/>
          </p:cNvCxnSpPr>
          <p:nvPr/>
        </p:nvCxnSpPr>
        <p:spPr>
          <a:xfrm flipV="1">
            <a:off x="4566727" y="1546918"/>
            <a:ext cx="4735170" cy="9372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6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10418-515D-4CAA-AC1C-41D3400A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368" y="1331"/>
            <a:ext cx="2669459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NLP 101</a:t>
            </a:r>
            <a:endParaRPr lang="ru-RU" dirty="0"/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FED5F5A-D4BE-799C-C732-F5E84B45D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8" t="3902" r="3986" b="3658"/>
          <a:stretch/>
        </p:blipFill>
        <p:spPr>
          <a:xfrm>
            <a:off x="34413" y="902887"/>
            <a:ext cx="3908180" cy="186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B9A3F-A7BD-45DE-40FC-8F432805D65F}"/>
              </a:ext>
            </a:extLst>
          </p:cNvPr>
          <p:cNvSpPr txBox="1"/>
          <p:nvPr/>
        </p:nvSpPr>
        <p:spPr>
          <a:xfrm>
            <a:off x="4350774" y="1209368"/>
            <a:ext cx="60075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latin typeface="Calibri"/>
                <a:cs typeface="Calibri Light"/>
              </a:rPr>
              <a:t>Needs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some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Calibri"/>
                <a:cs typeface="Calibri Light"/>
              </a:rPr>
              <a:t>preprocessing</a:t>
            </a:r>
            <a:r>
              <a:rPr lang="ru-RU" dirty="0">
                <a:latin typeface="Calibri"/>
                <a:cs typeface="Calibri Light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latin typeface="Calibri"/>
                <a:cs typeface="Calibri Light"/>
              </a:rPr>
              <a:t>Remove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puctuation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and</a:t>
            </a:r>
            <a:r>
              <a:rPr lang="ru-RU" dirty="0">
                <a:latin typeface="Calibri"/>
                <a:cs typeface="Calibri Light"/>
              </a:rPr>
              <a:t> </a:t>
            </a:r>
            <a:r>
              <a:rPr lang="ru-RU" dirty="0" err="1">
                <a:latin typeface="Calibri"/>
                <a:cs typeface="Calibri Light"/>
              </a:rPr>
              <a:t>special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symbols</a:t>
            </a:r>
            <a:r>
              <a:rPr lang="ru-RU" dirty="0">
                <a:latin typeface="Calibri"/>
                <a:cs typeface="Calibri Light"/>
              </a:rPr>
              <a:t> (</a:t>
            </a:r>
            <a:r>
              <a:rPr lang="ru-RU" dirty="0" err="1">
                <a:latin typeface="Calibri"/>
                <a:cs typeface="Calibri Light"/>
              </a:rPr>
              <a:t>incl</a:t>
            </a:r>
            <a:r>
              <a:rPr lang="ru-RU" dirty="0">
                <a:latin typeface="Calibri"/>
                <a:cs typeface="Calibri Light"/>
              </a:rPr>
              <a:t>. </a:t>
            </a:r>
            <a:r>
              <a:rPr lang="ru-RU" dirty="0" err="1">
                <a:latin typeface="Calibri"/>
                <a:cs typeface="Calibri Light"/>
              </a:rPr>
              <a:t>Contractions</a:t>
            </a:r>
            <a:r>
              <a:rPr lang="ru-RU" dirty="0">
                <a:latin typeface="Calibri"/>
                <a:cs typeface="Calibri Light"/>
              </a:rPr>
              <a:t>)</a:t>
            </a:r>
            <a:endParaRPr lang="ru-RU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"/>
                <a:cs typeface="Calibri Light"/>
              </a:rPr>
              <a:t>Do </a:t>
            </a:r>
            <a:r>
              <a:rPr lang="ru-RU" dirty="0" err="1">
                <a:latin typeface="Calibri"/>
                <a:cs typeface="Calibri Light"/>
              </a:rPr>
              <a:t>something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with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numbers</a:t>
            </a:r>
            <a:endParaRPr lang="ru-RU"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"/>
                <a:cs typeface="Calibri Light"/>
              </a:rPr>
              <a:t>Check / </a:t>
            </a:r>
            <a:r>
              <a:rPr lang="ru-RU" dirty="0" err="1">
                <a:latin typeface="Calibri"/>
                <a:cs typeface="Calibri Light"/>
              </a:rPr>
              <a:t>correct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spelling</a:t>
            </a:r>
            <a:endParaRPr lang="ru-RU" dirty="0"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ru-RU" err="1">
                <a:latin typeface="Calibri"/>
                <a:ea typeface="+mn-lt"/>
                <a:cs typeface="+mn-lt"/>
              </a:rPr>
              <a:t>Stemming</a:t>
            </a:r>
            <a:r>
              <a:rPr lang="ru-RU" dirty="0">
                <a:latin typeface="Calibri"/>
                <a:ea typeface="+mn-lt"/>
                <a:cs typeface="+mn-lt"/>
              </a:rPr>
              <a:t> (</a:t>
            </a:r>
            <a:r>
              <a:rPr lang="ru-RU" err="1">
                <a:latin typeface="Calibri"/>
                <a:ea typeface="+mn-lt"/>
                <a:cs typeface="+mn-lt"/>
              </a:rPr>
              <a:t>single</a:t>
            </a:r>
            <a:r>
              <a:rPr lang="ru-RU" dirty="0">
                <a:latin typeface="Calibri"/>
                <a:ea typeface="+mn-lt"/>
                <a:cs typeface="+mn-lt"/>
              </a:rPr>
              <a:t> </a:t>
            </a:r>
            <a:r>
              <a:rPr lang="ru-RU" err="1">
                <a:latin typeface="Calibri"/>
                <a:ea typeface="+mn-lt"/>
                <a:cs typeface="+mn-lt"/>
              </a:rPr>
              <a:t>word</a:t>
            </a:r>
            <a:r>
              <a:rPr lang="ru-RU" dirty="0">
                <a:latin typeface="Calibri"/>
                <a:ea typeface="+mn-lt"/>
                <a:cs typeface="+mn-lt"/>
              </a:rPr>
              <a:t>) </a:t>
            </a:r>
            <a:r>
              <a:rPr lang="ru-RU" err="1">
                <a:latin typeface="Calibri"/>
                <a:ea typeface="+mn-lt"/>
                <a:cs typeface="+mn-lt"/>
              </a:rPr>
              <a:t>and</a:t>
            </a:r>
            <a:r>
              <a:rPr lang="ru-RU" dirty="0">
                <a:latin typeface="Calibri"/>
                <a:ea typeface="+mn-lt"/>
                <a:cs typeface="+mn-lt"/>
              </a:rPr>
              <a:t> </a:t>
            </a:r>
            <a:r>
              <a:rPr lang="ru-RU" err="1">
                <a:latin typeface="Calibri"/>
                <a:ea typeface="+mn-lt"/>
                <a:cs typeface="+mn-lt"/>
              </a:rPr>
              <a:t>Lemmatization</a:t>
            </a:r>
            <a:r>
              <a:rPr lang="ru-RU" dirty="0">
                <a:latin typeface="Calibri"/>
                <a:ea typeface="+mn-lt"/>
                <a:cs typeface="+mn-lt"/>
              </a:rPr>
              <a:t> (</a:t>
            </a:r>
            <a:r>
              <a:rPr lang="ru-RU" err="1">
                <a:latin typeface="Calibri"/>
                <a:ea typeface="+mn-lt"/>
                <a:cs typeface="+mn-lt"/>
              </a:rPr>
              <a:t>with</a:t>
            </a:r>
            <a:r>
              <a:rPr lang="ru-RU" dirty="0">
                <a:latin typeface="Calibri"/>
                <a:ea typeface="+mn-lt"/>
                <a:cs typeface="+mn-lt"/>
              </a:rPr>
              <a:t> </a:t>
            </a:r>
            <a:r>
              <a:rPr lang="ru-RU" err="1">
                <a:latin typeface="Calibri"/>
                <a:ea typeface="+mn-lt"/>
                <a:cs typeface="+mn-lt"/>
              </a:rPr>
              <a:t>context</a:t>
            </a:r>
            <a:r>
              <a:rPr lang="ru-RU" dirty="0">
                <a:latin typeface="Calibri"/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ru-RU" dirty="0">
              <a:latin typeface="Calibr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06427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C0B9BEC-2E62-4242-8CBC-6A3204C35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04" y="430413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Residuals</a:t>
            </a:r>
          </a:p>
          <a:p>
            <a:r>
              <a:rPr lang="en-US" dirty="0"/>
              <a:t>X + F(X)</a:t>
            </a:r>
          </a:p>
          <a:p>
            <a:endParaRPr lang="en-US" dirty="0"/>
          </a:p>
          <a:p>
            <a:r>
              <a:rPr lang="en-US" dirty="0" err="1"/>
              <a:t>LayerNorm</a:t>
            </a:r>
            <a:endParaRPr lang="en-US" dirty="0"/>
          </a:p>
          <a:p>
            <a:r>
              <a:rPr lang="en-US" dirty="0"/>
              <a:t>A * (X – </a:t>
            </a:r>
            <a:r>
              <a:rPr lang="en-US" dirty="0" err="1"/>
              <a:t>mean_X</a:t>
            </a:r>
            <a:r>
              <a:rPr lang="en-US" dirty="0"/>
              <a:t>) / (</a:t>
            </a:r>
            <a:r>
              <a:rPr lang="en-US" dirty="0" err="1"/>
              <a:t>std_X</a:t>
            </a:r>
            <a:r>
              <a:rPr lang="en-US" dirty="0"/>
              <a:t>) + b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07DF97-1143-4C4F-8005-D034CB41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56" y="391653"/>
            <a:ext cx="9740516" cy="13649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F0C746-58BF-4036-8453-6FE66CB9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08" y="3133725"/>
            <a:ext cx="11925603" cy="37242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7CE794-2D29-4045-8E51-39367CAA1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38AED10-217B-03A5-12DE-6A5EE8CE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632" y="3635015"/>
            <a:ext cx="4075470" cy="26639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8C07B60-A96F-8293-28B5-C84EF0531A99}"/>
              </a:ext>
            </a:extLst>
          </p:cNvPr>
          <p:cNvSpPr/>
          <p:nvPr/>
        </p:nvSpPr>
        <p:spPr>
          <a:xfrm>
            <a:off x="147598" y="294852"/>
            <a:ext cx="12030542" cy="155964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13574-EAC4-4AF5-B896-19ECFC53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4" y="137769"/>
            <a:ext cx="9603275" cy="1049235"/>
          </a:xfrm>
        </p:spPr>
        <p:txBody>
          <a:bodyPr/>
          <a:lstStyle/>
          <a:p>
            <a:r>
              <a:rPr lang="ru-RU" dirty="0" err="1"/>
              <a:t>Encoder</a:t>
            </a:r>
            <a:r>
              <a:rPr lang="ru-RU" dirty="0"/>
              <a:t> VS </a:t>
            </a:r>
            <a:r>
              <a:rPr lang="ru-RU" dirty="0" err="1"/>
              <a:t>Decoder</a:t>
            </a:r>
            <a:endParaRPr lang="ru-RU" dirty="0" err="1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052D7-50F4-4031-B81F-2416DDB8C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2A663A-2709-4035-8ECF-FE9BD552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4" y="940892"/>
            <a:ext cx="10530811" cy="5877662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B50F8D3-2710-4A1B-9541-B5D4872D6AA7}"/>
              </a:ext>
            </a:extLst>
          </p:cNvPr>
          <p:cNvCxnSpPr/>
          <p:nvPr/>
        </p:nvCxnSpPr>
        <p:spPr>
          <a:xfrm flipV="1">
            <a:off x="7414533" y="4414203"/>
            <a:ext cx="2143123" cy="680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96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00F89-C071-BE00-3667-47504221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955" y="-259224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Cross-</a:t>
            </a:r>
            <a:r>
              <a:rPr lang="ru-RU" dirty="0" err="1">
                <a:cs typeface="Calibri Light"/>
              </a:rPr>
              <a:t>Attention</a:t>
            </a:r>
            <a:endParaRPr lang="ru-RU" dirty="0" err="1"/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8727520-BFBB-3293-F1BF-D7B7931DA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9" t="38608" r="72770" b="55108"/>
          <a:stretch/>
        </p:blipFill>
        <p:spPr>
          <a:xfrm>
            <a:off x="9446843" y="1570937"/>
            <a:ext cx="1233774" cy="244122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9DF1567-CDE0-5173-23DA-5FC9A1CFB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6" t="82785" r="9313" b="6355"/>
          <a:stretch/>
        </p:blipFill>
        <p:spPr>
          <a:xfrm>
            <a:off x="931791" y="1480934"/>
            <a:ext cx="5126783" cy="421919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асы, зеленый,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EFF36453-6F02-BB96-56A3-9BA866ABC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23" t="-168" r="32796"/>
          <a:stretch/>
        </p:blipFill>
        <p:spPr>
          <a:xfrm>
            <a:off x="7264437" y="1852578"/>
            <a:ext cx="983049" cy="4323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10C808-A78B-CB61-EBAD-44F9089496AB}"/>
              </a:ext>
            </a:extLst>
          </p:cNvPr>
          <p:cNvSpPr txBox="1"/>
          <p:nvPr/>
        </p:nvSpPr>
        <p:spPr>
          <a:xfrm>
            <a:off x="3013587" y="835742"/>
            <a:ext cx="1843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 err="1">
                <a:latin typeface="Calibri Light"/>
              </a:rPr>
              <a:t>Encoder</a:t>
            </a:r>
            <a:r>
              <a:rPr lang="ru-RU" sz="2400" dirty="0">
                <a:latin typeface="Calibri Light"/>
              </a:rPr>
              <a:t> </a:t>
            </a:r>
            <a:endParaRPr lang="ru-RU" sz="2400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FDF36-0542-B635-2AEF-B95C9CF36189}"/>
              </a:ext>
            </a:extLst>
          </p:cNvPr>
          <p:cNvSpPr txBox="1"/>
          <p:nvPr/>
        </p:nvSpPr>
        <p:spPr>
          <a:xfrm>
            <a:off x="9561555" y="835741"/>
            <a:ext cx="1843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latin typeface="Calibri Light"/>
                <a:cs typeface="Calibri Light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819391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00F89-C071-BE00-3667-47504221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955" y="-259224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Cross-</a:t>
            </a:r>
            <a:r>
              <a:rPr lang="ru-RU" dirty="0" err="1">
                <a:cs typeface="Calibri Light"/>
              </a:rPr>
              <a:t>Attention</a:t>
            </a:r>
            <a:endParaRPr lang="ru-RU" dirty="0" err="1"/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8727520-BFBB-3293-F1BF-D7B7931DA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9" t="38608" r="72770" b="55108"/>
          <a:stretch/>
        </p:blipFill>
        <p:spPr>
          <a:xfrm>
            <a:off x="9446843" y="1570937"/>
            <a:ext cx="1233774" cy="244122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9DF1567-CDE0-5173-23DA-5FC9A1CFB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6" t="82785" r="9313" b="6355"/>
          <a:stretch/>
        </p:blipFill>
        <p:spPr>
          <a:xfrm>
            <a:off x="931791" y="1480934"/>
            <a:ext cx="5126783" cy="421919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асы, зеленый,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EFF36453-6F02-BB96-56A3-9BA866ABC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23" t="-168" r="32796"/>
          <a:stretch/>
        </p:blipFill>
        <p:spPr>
          <a:xfrm>
            <a:off x="7264437" y="1852578"/>
            <a:ext cx="983049" cy="4323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10C808-A78B-CB61-EBAD-44F9089496AB}"/>
              </a:ext>
            </a:extLst>
          </p:cNvPr>
          <p:cNvSpPr txBox="1"/>
          <p:nvPr/>
        </p:nvSpPr>
        <p:spPr>
          <a:xfrm>
            <a:off x="3013587" y="835742"/>
            <a:ext cx="1843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 err="1">
                <a:latin typeface="Calibri Light"/>
              </a:rPr>
              <a:t>Encoder</a:t>
            </a:r>
            <a:r>
              <a:rPr lang="ru-RU" sz="2400" dirty="0">
                <a:latin typeface="Calibri Light"/>
              </a:rPr>
              <a:t> </a:t>
            </a:r>
            <a:endParaRPr lang="ru-RU" sz="2400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FDF36-0542-B635-2AEF-B95C9CF36189}"/>
              </a:ext>
            </a:extLst>
          </p:cNvPr>
          <p:cNvSpPr txBox="1"/>
          <p:nvPr/>
        </p:nvSpPr>
        <p:spPr>
          <a:xfrm>
            <a:off x="9561555" y="835741"/>
            <a:ext cx="1843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latin typeface="Calibri Light"/>
                <a:cs typeface="Calibri Light"/>
              </a:rPr>
              <a:t>Decoder</a:t>
            </a:r>
          </a:p>
        </p:txBody>
      </p:sp>
      <p:pic>
        <p:nvPicPr>
          <p:cNvPr id="13" name="Рисунок 12" descr="Изображение выглядит как часы, зеленый,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EDF90B8A-8AF4-EE0F-854F-18485EBA6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25" t="228" r="-86" b="82439"/>
          <a:stretch/>
        </p:blipFill>
        <p:spPr>
          <a:xfrm>
            <a:off x="9633141" y="1905913"/>
            <a:ext cx="1136012" cy="878556"/>
          </a:xfrm>
          <a:prstGeom prst="rect">
            <a:avLst/>
          </a:prstGeom>
        </p:spPr>
      </p:pic>
      <p:pic>
        <p:nvPicPr>
          <p:cNvPr id="19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3DB8537-F9F6-3B06-381E-FDBA1B675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4" y="3849434"/>
            <a:ext cx="725669" cy="31366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7BEBBDB-90A0-AA14-AC1C-5222039D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544" y="3857584"/>
            <a:ext cx="725669" cy="313660"/>
          </a:xfrm>
          <a:prstGeom prst="rect">
            <a:avLst/>
          </a:prstGeom>
        </p:spPr>
      </p:pic>
      <p:pic>
        <p:nvPicPr>
          <p:cNvPr id="21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567E04B-E996-62F9-BD5D-609198CB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501" y="3857583"/>
            <a:ext cx="725669" cy="3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949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00F89-C071-BE00-3667-47504221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955" y="-259224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Cross-</a:t>
            </a:r>
            <a:r>
              <a:rPr lang="ru-RU" dirty="0" err="1">
                <a:cs typeface="Calibri Light"/>
              </a:rPr>
              <a:t>Attention</a:t>
            </a:r>
            <a:endParaRPr lang="ru-RU" dirty="0" err="1"/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8727520-BFBB-3293-F1BF-D7B7931DA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9" t="38608" r="72770" b="55108"/>
          <a:stretch/>
        </p:blipFill>
        <p:spPr>
          <a:xfrm>
            <a:off x="9446843" y="1570937"/>
            <a:ext cx="1233774" cy="244122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9DF1567-CDE0-5173-23DA-5FC9A1CFB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6" t="82785" r="9313" b="6355"/>
          <a:stretch/>
        </p:blipFill>
        <p:spPr>
          <a:xfrm>
            <a:off x="931791" y="1480934"/>
            <a:ext cx="5126783" cy="421919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асы, зеленый,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EFF36453-6F02-BB96-56A3-9BA866ABC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23" t="-168" r="32796"/>
          <a:stretch/>
        </p:blipFill>
        <p:spPr>
          <a:xfrm>
            <a:off x="7264437" y="1852578"/>
            <a:ext cx="983049" cy="4323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10C808-A78B-CB61-EBAD-44F9089496AB}"/>
              </a:ext>
            </a:extLst>
          </p:cNvPr>
          <p:cNvSpPr txBox="1"/>
          <p:nvPr/>
        </p:nvSpPr>
        <p:spPr>
          <a:xfrm>
            <a:off x="3013587" y="835742"/>
            <a:ext cx="1843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 err="1">
                <a:latin typeface="Calibri Light"/>
              </a:rPr>
              <a:t>Encoder</a:t>
            </a:r>
            <a:r>
              <a:rPr lang="ru-RU" sz="2400" dirty="0">
                <a:latin typeface="Calibri Light"/>
              </a:rPr>
              <a:t> </a:t>
            </a:r>
            <a:endParaRPr lang="ru-RU" sz="2400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FDF36-0542-B635-2AEF-B95C9CF36189}"/>
              </a:ext>
            </a:extLst>
          </p:cNvPr>
          <p:cNvSpPr txBox="1"/>
          <p:nvPr/>
        </p:nvSpPr>
        <p:spPr>
          <a:xfrm>
            <a:off x="9561555" y="835741"/>
            <a:ext cx="1843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latin typeface="Calibri Light"/>
                <a:cs typeface="Calibri Light"/>
              </a:rPr>
              <a:t>Decoder</a:t>
            </a:r>
          </a:p>
        </p:txBody>
      </p:sp>
      <p:pic>
        <p:nvPicPr>
          <p:cNvPr id="13" name="Рисунок 12" descr="Изображение выглядит как часы, зеленый,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EDF90B8A-8AF4-EE0F-854F-18485EBA6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25" t="228" r="-86" b="82439"/>
          <a:stretch/>
        </p:blipFill>
        <p:spPr>
          <a:xfrm>
            <a:off x="9633141" y="1905913"/>
            <a:ext cx="1136012" cy="878556"/>
          </a:xfrm>
          <a:prstGeom prst="rect">
            <a:avLst/>
          </a:prstGeom>
        </p:spPr>
      </p:pic>
      <p:pic>
        <p:nvPicPr>
          <p:cNvPr id="19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3DB8537-F9F6-3B06-381E-FDBA1B675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4" y="3849434"/>
            <a:ext cx="725669" cy="31366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7BEBBDB-90A0-AA14-AC1C-5222039D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544" y="3857584"/>
            <a:ext cx="725669" cy="313660"/>
          </a:xfrm>
          <a:prstGeom prst="rect">
            <a:avLst/>
          </a:prstGeom>
        </p:spPr>
      </p:pic>
      <p:pic>
        <p:nvPicPr>
          <p:cNvPr id="21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567E04B-E996-62F9-BD5D-609198CB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501" y="3857583"/>
            <a:ext cx="725669" cy="313660"/>
          </a:xfrm>
          <a:prstGeom prst="rect">
            <a:avLst/>
          </a:prstGeom>
        </p:spPr>
      </p:pic>
      <p:pic>
        <p:nvPicPr>
          <p:cNvPr id="25" name="Рисунок 25">
            <a:extLst>
              <a:ext uri="{FF2B5EF4-FFF2-40B4-BE49-F238E27FC236}">
                <a16:creationId xmlns:a16="http://schemas.microsoft.com/office/drawing/2014/main" id="{DF2CD536-B645-F13D-D8A0-EDBE14FEB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969297" y="3615679"/>
            <a:ext cx="358181" cy="840952"/>
          </a:xfrm>
          <a:prstGeom prst="rect">
            <a:avLst/>
          </a:prstGeom>
        </p:spPr>
      </p:pic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EA3E2C3F-F9FC-00E7-5FF3-C6055E78F88D}"/>
              </a:ext>
            </a:extLst>
          </p:cNvPr>
          <p:cNvSpPr/>
          <p:nvPr/>
        </p:nvSpPr>
        <p:spPr>
          <a:xfrm>
            <a:off x="5998104" y="3926831"/>
            <a:ext cx="3729192" cy="1753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3729192"/>
                      <a:gd name="connsiteY0" fmla="*/ 43829 h 175316"/>
                      <a:gd name="connsiteX1" fmla="*/ 593050 w 3729192"/>
                      <a:gd name="connsiteY1" fmla="*/ 43829 h 175316"/>
                      <a:gd name="connsiteX2" fmla="*/ 1113269 w 3729192"/>
                      <a:gd name="connsiteY2" fmla="*/ 43829 h 175316"/>
                      <a:gd name="connsiteX3" fmla="*/ 1524242 w 3729192"/>
                      <a:gd name="connsiteY3" fmla="*/ 43829 h 175316"/>
                      <a:gd name="connsiteX4" fmla="*/ 2044461 w 3729192"/>
                      <a:gd name="connsiteY4" fmla="*/ 43829 h 175316"/>
                      <a:gd name="connsiteX5" fmla="*/ 2491850 w 3729192"/>
                      <a:gd name="connsiteY5" fmla="*/ 43829 h 175316"/>
                      <a:gd name="connsiteX6" fmla="*/ 2939238 w 3729192"/>
                      <a:gd name="connsiteY6" fmla="*/ 43829 h 175316"/>
                      <a:gd name="connsiteX7" fmla="*/ 3641534 w 3729192"/>
                      <a:gd name="connsiteY7" fmla="*/ 43829 h 175316"/>
                      <a:gd name="connsiteX8" fmla="*/ 3641534 w 3729192"/>
                      <a:gd name="connsiteY8" fmla="*/ 0 h 175316"/>
                      <a:gd name="connsiteX9" fmla="*/ 3729192 w 3729192"/>
                      <a:gd name="connsiteY9" fmla="*/ 87658 h 175316"/>
                      <a:gd name="connsiteX10" fmla="*/ 3641534 w 3729192"/>
                      <a:gd name="connsiteY10" fmla="*/ 175316 h 175316"/>
                      <a:gd name="connsiteX11" fmla="*/ 3641534 w 3729192"/>
                      <a:gd name="connsiteY11" fmla="*/ 131487 h 175316"/>
                      <a:gd name="connsiteX12" fmla="*/ 3048484 w 3729192"/>
                      <a:gd name="connsiteY12" fmla="*/ 131487 h 175316"/>
                      <a:gd name="connsiteX13" fmla="*/ 2528265 w 3729192"/>
                      <a:gd name="connsiteY13" fmla="*/ 131487 h 175316"/>
                      <a:gd name="connsiteX14" fmla="*/ 1935215 w 3729192"/>
                      <a:gd name="connsiteY14" fmla="*/ 131487 h 175316"/>
                      <a:gd name="connsiteX15" fmla="*/ 1378581 w 3729192"/>
                      <a:gd name="connsiteY15" fmla="*/ 131487 h 175316"/>
                      <a:gd name="connsiteX16" fmla="*/ 894777 w 3729192"/>
                      <a:gd name="connsiteY16" fmla="*/ 131487 h 175316"/>
                      <a:gd name="connsiteX17" fmla="*/ 0 w 3729192"/>
                      <a:gd name="connsiteY17" fmla="*/ 131487 h 175316"/>
                      <a:gd name="connsiteX18" fmla="*/ 0 w 3729192"/>
                      <a:gd name="connsiteY18" fmla="*/ 43829 h 175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729192" h="175316" fill="none" extrusionOk="0">
                        <a:moveTo>
                          <a:pt x="0" y="43829"/>
                        </a:moveTo>
                        <a:cubicBezTo>
                          <a:pt x="218453" y="-13432"/>
                          <a:pt x="354018" y="75171"/>
                          <a:pt x="593050" y="43829"/>
                        </a:cubicBezTo>
                        <a:cubicBezTo>
                          <a:pt x="832082" y="12487"/>
                          <a:pt x="920006" y="75424"/>
                          <a:pt x="1113269" y="43829"/>
                        </a:cubicBezTo>
                        <a:cubicBezTo>
                          <a:pt x="1306532" y="12234"/>
                          <a:pt x="1355446" y="61061"/>
                          <a:pt x="1524242" y="43829"/>
                        </a:cubicBezTo>
                        <a:cubicBezTo>
                          <a:pt x="1693038" y="26597"/>
                          <a:pt x="1888024" y="102490"/>
                          <a:pt x="2044461" y="43829"/>
                        </a:cubicBezTo>
                        <a:cubicBezTo>
                          <a:pt x="2200898" y="-14832"/>
                          <a:pt x="2390122" y="81498"/>
                          <a:pt x="2491850" y="43829"/>
                        </a:cubicBezTo>
                        <a:cubicBezTo>
                          <a:pt x="2593578" y="6160"/>
                          <a:pt x="2721589" y="56720"/>
                          <a:pt x="2939238" y="43829"/>
                        </a:cubicBezTo>
                        <a:cubicBezTo>
                          <a:pt x="3156887" y="30938"/>
                          <a:pt x="3451113" y="68766"/>
                          <a:pt x="3641534" y="43829"/>
                        </a:cubicBezTo>
                        <a:cubicBezTo>
                          <a:pt x="3637637" y="22155"/>
                          <a:pt x="3642485" y="15507"/>
                          <a:pt x="3641534" y="0"/>
                        </a:cubicBezTo>
                        <a:cubicBezTo>
                          <a:pt x="3669423" y="12252"/>
                          <a:pt x="3686083" y="58926"/>
                          <a:pt x="3729192" y="87658"/>
                        </a:cubicBezTo>
                        <a:cubicBezTo>
                          <a:pt x="3703998" y="114416"/>
                          <a:pt x="3674812" y="121185"/>
                          <a:pt x="3641534" y="175316"/>
                        </a:cubicBezTo>
                        <a:cubicBezTo>
                          <a:pt x="3639474" y="160204"/>
                          <a:pt x="3644893" y="146205"/>
                          <a:pt x="3641534" y="131487"/>
                        </a:cubicBezTo>
                        <a:cubicBezTo>
                          <a:pt x="3368368" y="183482"/>
                          <a:pt x="3175616" y="124556"/>
                          <a:pt x="3048484" y="131487"/>
                        </a:cubicBezTo>
                        <a:cubicBezTo>
                          <a:pt x="2921352" y="138418"/>
                          <a:pt x="2693911" y="102414"/>
                          <a:pt x="2528265" y="131487"/>
                        </a:cubicBezTo>
                        <a:cubicBezTo>
                          <a:pt x="2362619" y="160560"/>
                          <a:pt x="2082902" y="128915"/>
                          <a:pt x="1935215" y="131487"/>
                        </a:cubicBezTo>
                        <a:cubicBezTo>
                          <a:pt x="1787528" y="134059"/>
                          <a:pt x="1654723" y="87973"/>
                          <a:pt x="1378581" y="131487"/>
                        </a:cubicBezTo>
                        <a:cubicBezTo>
                          <a:pt x="1102439" y="175001"/>
                          <a:pt x="1073854" y="90110"/>
                          <a:pt x="894777" y="131487"/>
                        </a:cubicBezTo>
                        <a:cubicBezTo>
                          <a:pt x="715700" y="172864"/>
                          <a:pt x="264084" y="129137"/>
                          <a:pt x="0" y="131487"/>
                        </a:cubicBezTo>
                        <a:cubicBezTo>
                          <a:pt x="-7361" y="102492"/>
                          <a:pt x="8882" y="77594"/>
                          <a:pt x="0" y="43829"/>
                        </a:cubicBezTo>
                        <a:close/>
                      </a:path>
                      <a:path w="3729192" h="175316" stroke="0" extrusionOk="0">
                        <a:moveTo>
                          <a:pt x="0" y="43829"/>
                        </a:moveTo>
                        <a:cubicBezTo>
                          <a:pt x="207629" y="26115"/>
                          <a:pt x="272874" y="57537"/>
                          <a:pt x="483804" y="43829"/>
                        </a:cubicBezTo>
                        <a:cubicBezTo>
                          <a:pt x="694734" y="30121"/>
                          <a:pt x="828863" y="47473"/>
                          <a:pt x="931192" y="43829"/>
                        </a:cubicBezTo>
                        <a:cubicBezTo>
                          <a:pt x="1033521" y="40185"/>
                          <a:pt x="1259966" y="52508"/>
                          <a:pt x="1378581" y="43829"/>
                        </a:cubicBezTo>
                        <a:cubicBezTo>
                          <a:pt x="1497196" y="35150"/>
                          <a:pt x="1604366" y="45269"/>
                          <a:pt x="1789554" y="43829"/>
                        </a:cubicBezTo>
                        <a:cubicBezTo>
                          <a:pt x="1974742" y="42389"/>
                          <a:pt x="2060697" y="52070"/>
                          <a:pt x="2200527" y="43829"/>
                        </a:cubicBezTo>
                        <a:cubicBezTo>
                          <a:pt x="2340357" y="35588"/>
                          <a:pt x="2497444" y="65779"/>
                          <a:pt x="2611500" y="43829"/>
                        </a:cubicBezTo>
                        <a:cubicBezTo>
                          <a:pt x="2725556" y="21879"/>
                          <a:pt x="3007017" y="70033"/>
                          <a:pt x="3168135" y="43829"/>
                        </a:cubicBezTo>
                        <a:cubicBezTo>
                          <a:pt x="3329253" y="17625"/>
                          <a:pt x="3497697" y="68430"/>
                          <a:pt x="3641534" y="43829"/>
                        </a:cubicBezTo>
                        <a:cubicBezTo>
                          <a:pt x="3639421" y="27721"/>
                          <a:pt x="3645851" y="19340"/>
                          <a:pt x="3641534" y="0"/>
                        </a:cubicBezTo>
                        <a:cubicBezTo>
                          <a:pt x="3676543" y="14001"/>
                          <a:pt x="3685324" y="51432"/>
                          <a:pt x="3729192" y="87658"/>
                        </a:cubicBezTo>
                        <a:cubicBezTo>
                          <a:pt x="3694022" y="130066"/>
                          <a:pt x="3674329" y="136193"/>
                          <a:pt x="3641534" y="175316"/>
                        </a:cubicBezTo>
                        <a:cubicBezTo>
                          <a:pt x="3639294" y="154860"/>
                          <a:pt x="3644401" y="147143"/>
                          <a:pt x="3641534" y="131487"/>
                        </a:cubicBezTo>
                        <a:cubicBezTo>
                          <a:pt x="3490192" y="196755"/>
                          <a:pt x="3272267" y="113416"/>
                          <a:pt x="3084900" y="131487"/>
                        </a:cubicBezTo>
                        <a:cubicBezTo>
                          <a:pt x="2897533" y="149558"/>
                          <a:pt x="2787504" y="88817"/>
                          <a:pt x="2601096" y="131487"/>
                        </a:cubicBezTo>
                        <a:cubicBezTo>
                          <a:pt x="2414688" y="174157"/>
                          <a:pt x="2293590" y="119476"/>
                          <a:pt x="2008046" y="131487"/>
                        </a:cubicBezTo>
                        <a:cubicBezTo>
                          <a:pt x="1722502" y="143498"/>
                          <a:pt x="1713603" y="127964"/>
                          <a:pt x="1560657" y="131487"/>
                        </a:cubicBezTo>
                        <a:cubicBezTo>
                          <a:pt x="1407711" y="135010"/>
                          <a:pt x="1270231" y="86293"/>
                          <a:pt x="1076854" y="131487"/>
                        </a:cubicBezTo>
                        <a:cubicBezTo>
                          <a:pt x="883477" y="176681"/>
                          <a:pt x="759830" y="110919"/>
                          <a:pt x="556634" y="131487"/>
                        </a:cubicBezTo>
                        <a:cubicBezTo>
                          <a:pt x="353438" y="152055"/>
                          <a:pt x="215422" y="121740"/>
                          <a:pt x="0" y="131487"/>
                        </a:cubicBezTo>
                        <a:cubicBezTo>
                          <a:pt x="-3056" y="100559"/>
                          <a:pt x="9707" y="77396"/>
                          <a:pt x="0" y="43829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711E2FE1-9A82-490B-EEC4-BCCEF88633B2}"/>
              </a:ext>
            </a:extLst>
          </p:cNvPr>
          <p:cNvSpPr/>
          <p:nvPr/>
        </p:nvSpPr>
        <p:spPr>
          <a:xfrm rot="5400000">
            <a:off x="9638996" y="3244292"/>
            <a:ext cx="1035708" cy="1956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035708"/>
                      <a:gd name="connsiteY0" fmla="*/ 48923 h 195691"/>
                      <a:gd name="connsiteX1" fmla="*/ 487689 w 1035708"/>
                      <a:gd name="connsiteY1" fmla="*/ 48923 h 195691"/>
                      <a:gd name="connsiteX2" fmla="*/ 937863 w 1035708"/>
                      <a:gd name="connsiteY2" fmla="*/ 48923 h 195691"/>
                      <a:gd name="connsiteX3" fmla="*/ 937863 w 1035708"/>
                      <a:gd name="connsiteY3" fmla="*/ 0 h 195691"/>
                      <a:gd name="connsiteX4" fmla="*/ 1035708 w 1035708"/>
                      <a:gd name="connsiteY4" fmla="*/ 97846 h 195691"/>
                      <a:gd name="connsiteX5" fmla="*/ 937863 w 1035708"/>
                      <a:gd name="connsiteY5" fmla="*/ 195691 h 195691"/>
                      <a:gd name="connsiteX6" fmla="*/ 937863 w 1035708"/>
                      <a:gd name="connsiteY6" fmla="*/ 146768 h 195691"/>
                      <a:gd name="connsiteX7" fmla="*/ 497067 w 1035708"/>
                      <a:gd name="connsiteY7" fmla="*/ 146768 h 195691"/>
                      <a:gd name="connsiteX8" fmla="*/ 0 w 1035708"/>
                      <a:gd name="connsiteY8" fmla="*/ 146768 h 195691"/>
                      <a:gd name="connsiteX9" fmla="*/ 0 w 1035708"/>
                      <a:gd name="connsiteY9" fmla="*/ 48923 h 19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5708" h="195691" fill="none" extrusionOk="0">
                        <a:moveTo>
                          <a:pt x="0" y="48923"/>
                        </a:moveTo>
                        <a:cubicBezTo>
                          <a:pt x="165378" y="19998"/>
                          <a:pt x="307650" y="71361"/>
                          <a:pt x="487689" y="48923"/>
                        </a:cubicBezTo>
                        <a:cubicBezTo>
                          <a:pt x="667728" y="26485"/>
                          <a:pt x="806375" y="67606"/>
                          <a:pt x="937863" y="48923"/>
                        </a:cubicBezTo>
                        <a:cubicBezTo>
                          <a:pt x="932330" y="33374"/>
                          <a:pt x="942769" y="11869"/>
                          <a:pt x="937863" y="0"/>
                        </a:cubicBezTo>
                        <a:cubicBezTo>
                          <a:pt x="987643" y="47972"/>
                          <a:pt x="990213" y="63421"/>
                          <a:pt x="1035708" y="97846"/>
                        </a:cubicBezTo>
                        <a:cubicBezTo>
                          <a:pt x="994942" y="151417"/>
                          <a:pt x="958034" y="154171"/>
                          <a:pt x="937863" y="195691"/>
                        </a:cubicBezTo>
                        <a:cubicBezTo>
                          <a:pt x="937008" y="185226"/>
                          <a:pt x="939768" y="163179"/>
                          <a:pt x="937863" y="146768"/>
                        </a:cubicBezTo>
                        <a:cubicBezTo>
                          <a:pt x="728150" y="185838"/>
                          <a:pt x="662977" y="107902"/>
                          <a:pt x="497067" y="146768"/>
                        </a:cubicBezTo>
                        <a:cubicBezTo>
                          <a:pt x="331157" y="185634"/>
                          <a:pt x="147713" y="114629"/>
                          <a:pt x="0" y="146768"/>
                        </a:cubicBezTo>
                        <a:cubicBezTo>
                          <a:pt x="-7776" y="105969"/>
                          <a:pt x="6312" y="79626"/>
                          <a:pt x="0" y="48923"/>
                        </a:cubicBezTo>
                        <a:close/>
                      </a:path>
                      <a:path w="1035708" h="195691" stroke="0" extrusionOk="0">
                        <a:moveTo>
                          <a:pt x="0" y="48923"/>
                        </a:moveTo>
                        <a:cubicBezTo>
                          <a:pt x="207911" y="17221"/>
                          <a:pt x="307724" y="57402"/>
                          <a:pt x="459553" y="48923"/>
                        </a:cubicBezTo>
                        <a:cubicBezTo>
                          <a:pt x="611382" y="40444"/>
                          <a:pt x="819726" y="87525"/>
                          <a:pt x="937863" y="48923"/>
                        </a:cubicBezTo>
                        <a:cubicBezTo>
                          <a:pt x="933557" y="26290"/>
                          <a:pt x="940846" y="20657"/>
                          <a:pt x="937863" y="0"/>
                        </a:cubicBezTo>
                        <a:cubicBezTo>
                          <a:pt x="966907" y="18395"/>
                          <a:pt x="997815" y="73955"/>
                          <a:pt x="1035708" y="97846"/>
                        </a:cubicBezTo>
                        <a:cubicBezTo>
                          <a:pt x="1009283" y="136778"/>
                          <a:pt x="972315" y="156838"/>
                          <a:pt x="937863" y="195691"/>
                        </a:cubicBezTo>
                        <a:cubicBezTo>
                          <a:pt x="933293" y="182090"/>
                          <a:pt x="941438" y="162228"/>
                          <a:pt x="937863" y="146768"/>
                        </a:cubicBezTo>
                        <a:cubicBezTo>
                          <a:pt x="749682" y="199529"/>
                          <a:pt x="659595" y="120061"/>
                          <a:pt x="459553" y="146768"/>
                        </a:cubicBezTo>
                        <a:cubicBezTo>
                          <a:pt x="259511" y="173475"/>
                          <a:pt x="165532" y="123983"/>
                          <a:pt x="0" y="146768"/>
                        </a:cubicBezTo>
                        <a:cubicBezTo>
                          <a:pt x="-10337" y="115290"/>
                          <a:pt x="3945" y="82258"/>
                          <a:pt x="0" y="48923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85236415-E19B-7250-2638-48347BB51FB4}"/>
              </a:ext>
            </a:extLst>
          </p:cNvPr>
          <p:cNvSpPr txBox="1">
            <a:spLocks/>
          </p:cNvSpPr>
          <p:nvPr/>
        </p:nvSpPr>
        <p:spPr>
          <a:xfrm>
            <a:off x="8816210" y="4171785"/>
            <a:ext cx="3050446" cy="620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cs typeface="Calibri Light"/>
              </a:rPr>
              <a:t>Attention</a:t>
            </a:r>
            <a:r>
              <a:rPr lang="ru-RU" sz="3200" dirty="0">
                <a:cs typeface="Calibri Light"/>
              </a:rPr>
              <a:t> </a:t>
            </a:r>
            <a:r>
              <a:rPr lang="ru-RU" sz="3200" dirty="0" err="1">
                <a:cs typeface="Calibri Light"/>
              </a:rPr>
              <a:t>Scores</a:t>
            </a:r>
            <a:endParaRPr lang="ru-RU" sz="32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78996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Стрелка: вправо 33">
            <a:extLst>
              <a:ext uri="{FF2B5EF4-FFF2-40B4-BE49-F238E27FC236}">
                <a16:creationId xmlns:a16="http://schemas.microsoft.com/office/drawing/2014/main" id="{91A32CFF-DFEE-27F8-EEE3-F3421C7BD5BA}"/>
              </a:ext>
            </a:extLst>
          </p:cNvPr>
          <p:cNvSpPr/>
          <p:nvPr/>
        </p:nvSpPr>
        <p:spPr>
          <a:xfrm rot="5400000">
            <a:off x="9675669" y="5265425"/>
            <a:ext cx="1035708" cy="1956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035708"/>
                      <a:gd name="connsiteY0" fmla="*/ 48923 h 195691"/>
                      <a:gd name="connsiteX1" fmla="*/ 487689 w 1035708"/>
                      <a:gd name="connsiteY1" fmla="*/ 48923 h 195691"/>
                      <a:gd name="connsiteX2" fmla="*/ 937863 w 1035708"/>
                      <a:gd name="connsiteY2" fmla="*/ 48923 h 195691"/>
                      <a:gd name="connsiteX3" fmla="*/ 937863 w 1035708"/>
                      <a:gd name="connsiteY3" fmla="*/ 0 h 195691"/>
                      <a:gd name="connsiteX4" fmla="*/ 1035708 w 1035708"/>
                      <a:gd name="connsiteY4" fmla="*/ 97846 h 195691"/>
                      <a:gd name="connsiteX5" fmla="*/ 937863 w 1035708"/>
                      <a:gd name="connsiteY5" fmla="*/ 195691 h 195691"/>
                      <a:gd name="connsiteX6" fmla="*/ 937863 w 1035708"/>
                      <a:gd name="connsiteY6" fmla="*/ 146768 h 195691"/>
                      <a:gd name="connsiteX7" fmla="*/ 497067 w 1035708"/>
                      <a:gd name="connsiteY7" fmla="*/ 146768 h 195691"/>
                      <a:gd name="connsiteX8" fmla="*/ 0 w 1035708"/>
                      <a:gd name="connsiteY8" fmla="*/ 146768 h 195691"/>
                      <a:gd name="connsiteX9" fmla="*/ 0 w 1035708"/>
                      <a:gd name="connsiteY9" fmla="*/ 48923 h 19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5708" h="195691" fill="none" extrusionOk="0">
                        <a:moveTo>
                          <a:pt x="0" y="48923"/>
                        </a:moveTo>
                        <a:cubicBezTo>
                          <a:pt x="165378" y="19998"/>
                          <a:pt x="307650" y="71361"/>
                          <a:pt x="487689" y="48923"/>
                        </a:cubicBezTo>
                        <a:cubicBezTo>
                          <a:pt x="667728" y="26485"/>
                          <a:pt x="806375" y="67606"/>
                          <a:pt x="937863" y="48923"/>
                        </a:cubicBezTo>
                        <a:cubicBezTo>
                          <a:pt x="932330" y="33374"/>
                          <a:pt x="942769" y="11869"/>
                          <a:pt x="937863" y="0"/>
                        </a:cubicBezTo>
                        <a:cubicBezTo>
                          <a:pt x="987643" y="47972"/>
                          <a:pt x="990213" y="63421"/>
                          <a:pt x="1035708" y="97846"/>
                        </a:cubicBezTo>
                        <a:cubicBezTo>
                          <a:pt x="994942" y="151417"/>
                          <a:pt x="958034" y="154171"/>
                          <a:pt x="937863" y="195691"/>
                        </a:cubicBezTo>
                        <a:cubicBezTo>
                          <a:pt x="937008" y="185226"/>
                          <a:pt x="939768" y="163179"/>
                          <a:pt x="937863" y="146768"/>
                        </a:cubicBezTo>
                        <a:cubicBezTo>
                          <a:pt x="728150" y="185838"/>
                          <a:pt x="662977" y="107902"/>
                          <a:pt x="497067" y="146768"/>
                        </a:cubicBezTo>
                        <a:cubicBezTo>
                          <a:pt x="331157" y="185634"/>
                          <a:pt x="147713" y="114629"/>
                          <a:pt x="0" y="146768"/>
                        </a:cubicBezTo>
                        <a:cubicBezTo>
                          <a:pt x="-7776" y="105969"/>
                          <a:pt x="6312" y="79626"/>
                          <a:pt x="0" y="48923"/>
                        </a:cubicBezTo>
                        <a:close/>
                      </a:path>
                      <a:path w="1035708" h="195691" stroke="0" extrusionOk="0">
                        <a:moveTo>
                          <a:pt x="0" y="48923"/>
                        </a:moveTo>
                        <a:cubicBezTo>
                          <a:pt x="207911" y="17221"/>
                          <a:pt x="307724" y="57402"/>
                          <a:pt x="459553" y="48923"/>
                        </a:cubicBezTo>
                        <a:cubicBezTo>
                          <a:pt x="611382" y="40444"/>
                          <a:pt x="819726" y="87525"/>
                          <a:pt x="937863" y="48923"/>
                        </a:cubicBezTo>
                        <a:cubicBezTo>
                          <a:pt x="933557" y="26290"/>
                          <a:pt x="940846" y="20657"/>
                          <a:pt x="937863" y="0"/>
                        </a:cubicBezTo>
                        <a:cubicBezTo>
                          <a:pt x="966907" y="18395"/>
                          <a:pt x="997815" y="73955"/>
                          <a:pt x="1035708" y="97846"/>
                        </a:cubicBezTo>
                        <a:cubicBezTo>
                          <a:pt x="1009283" y="136778"/>
                          <a:pt x="972315" y="156838"/>
                          <a:pt x="937863" y="195691"/>
                        </a:cubicBezTo>
                        <a:cubicBezTo>
                          <a:pt x="933293" y="182090"/>
                          <a:pt x="941438" y="162228"/>
                          <a:pt x="937863" y="146768"/>
                        </a:cubicBezTo>
                        <a:cubicBezTo>
                          <a:pt x="749682" y="199529"/>
                          <a:pt x="659595" y="120061"/>
                          <a:pt x="459553" y="146768"/>
                        </a:cubicBezTo>
                        <a:cubicBezTo>
                          <a:pt x="259511" y="173475"/>
                          <a:pt x="165532" y="123983"/>
                          <a:pt x="0" y="146768"/>
                        </a:cubicBezTo>
                        <a:cubicBezTo>
                          <a:pt x="-10337" y="115290"/>
                          <a:pt x="3945" y="82258"/>
                          <a:pt x="0" y="48923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00F89-C071-BE00-3667-47504221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955" y="-259224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Cross-</a:t>
            </a:r>
            <a:r>
              <a:rPr lang="ru-RU" dirty="0" err="1">
                <a:cs typeface="Calibri Light"/>
              </a:rPr>
              <a:t>Attention</a:t>
            </a:r>
            <a:endParaRPr lang="ru-RU" dirty="0" err="1"/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8727520-BFBB-3293-F1BF-D7B7931DA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9" t="38608" r="72770" b="55108"/>
          <a:stretch/>
        </p:blipFill>
        <p:spPr>
          <a:xfrm>
            <a:off x="9446843" y="1570937"/>
            <a:ext cx="1233774" cy="244122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9DF1567-CDE0-5173-23DA-5FC9A1CFB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6" t="82785" r="9313" b="6355"/>
          <a:stretch/>
        </p:blipFill>
        <p:spPr>
          <a:xfrm>
            <a:off x="931791" y="1480934"/>
            <a:ext cx="5126783" cy="421919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асы, зеленый,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EFF36453-6F02-BB96-56A3-9BA866ABC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23" t="-168" r="32796"/>
          <a:stretch/>
        </p:blipFill>
        <p:spPr>
          <a:xfrm>
            <a:off x="7264437" y="1852578"/>
            <a:ext cx="983049" cy="4323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10C808-A78B-CB61-EBAD-44F9089496AB}"/>
              </a:ext>
            </a:extLst>
          </p:cNvPr>
          <p:cNvSpPr txBox="1"/>
          <p:nvPr/>
        </p:nvSpPr>
        <p:spPr>
          <a:xfrm>
            <a:off x="3013587" y="835742"/>
            <a:ext cx="1843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 err="1">
                <a:latin typeface="Calibri Light"/>
              </a:rPr>
              <a:t>Encoder</a:t>
            </a:r>
            <a:r>
              <a:rPr lang="ru-RU" sz="2400" dirty="0">
                <a:latin typeface="Calibri Light"/>
              </a:rPr>
              <a:t> </a:t>
            </a:r>
            <a:endParaRPr lang="ru-RU" sz="2400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FDF36-0542-B635-2AEF-B95C9CF36189}"/>
              </a:ext>
            </a:extLst>
          </p:cNvPr>
          <p:cNvSpPr txBox="1"/>
          <p:nvPr/>
        </p:nvSpPr>
        <p:spPr>
          <a:xfrm>
            <a:off x="9561555" y="835741"/>
            <a:ext cx="1843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latin typeface="Calibri Light"/>
                <a:cs typeface="Calibri Light"/>
              </a:rPr>
              <a:t>Decoder</a:t>
            </a:r>
          </a:p>
        </p:txBody>
      </p:sp>
      <p:pic>
        <p:nvPicPr>
          <p:cNvPr id="13" name="Рисунок 12" descr="Изображение выглядит как часы, зеленый,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EDF90B8A-8AF4-EE0F-854F-18485EBA6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25" t="228" r="-86" b="82439"/>
          <a:stretch/>
        </p:blipFill>
        <p:spPr>
          <a:xfrm>
            <a:off x="9633141" y="1905913"/>
            <a:ext cx="1136012" cy="878556"/>
          </a:xfrm>
          <a:prstGeom prst="rect">
            <a:avLst/>
          </a:prstGeom>
        </p:spPr>
      </p:pic>
      <p:pic>
        <p:nvPicPr>
          <p:cNvPr id="19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3DB8537-F9F6-3B06-381E-FDBA1B675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4" y="3849434"/>
            <a:ext cx="725669" cy="31366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7BEBBDB-90A0-AA14-AC1C-5222039D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544" y="3857584"/>
            <a:ext cx="725669" cy="313660"/>
          </a:xfrm>
          <a:prstGeom prst="rect">
            <a:avLst/>
          </a:prstGeom>
        </p:spPr>
      </p:pic>
      <p:pic>
        <p:nvPicPr>
          <p:cNvPr id="21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567E04B-E996-62F9-BD5D-609198CB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501" y="3857583"/>
            <a:ext cx="725669" cy="313660"/>
          </a:xfrm>
          <a:prstGeom prst="rect">
            <a:avLst/>
          </a:prstGeom>
        </p:spPr>
      </p:pic>
      <p:pic>
        <p:nvPicPr>
          <p:cNvPr id="22" name="Рисунок 22">
            <a:extLst>
              <a:ext uri="{FF2B5EF4-FFF2-40B4-BE49-F238E27FC236}">
                <a16:creationId xmlns:a16="http://schemas.microsoft.com/office/drawing/2014/main" id="{DDD0369D-CEC8-E907-DCB5-8011FD6D6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641" y="5354496"/>
            <a:ext cx="726142" cy="33797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B45D8E2-FBD1-FA68-08F7-B9AB720DE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577" y="5362646"/>
            <a:ext cx="726142" cy="337971"/>
          </a:xfrm>
          <a:prstGeom prst="rect">
            <a:avLst/>
          </a:prstGeom>
        </p:spPr>
      </p:pic>
      <p:pic>
        <p:nvPicPr>
          <p:cNvPr id="24" name="Рисунок 2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2E9E0FB-E26A-FEC8-E690-B6D660721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608" y="5362645"/>
            <a:ext cx="726142" cy="337971"/>
          </a:xfrm>
          <a:prstGeom prst="rect">
            <a:avLst/>
          </a:prstGeom>
        </p:spPr>
      </p:pic>
      <p:pic>
        <p:nvPicPr>
          <p:cNvPr id="25" name="Рисунок 25">
            <a:extLst>
              <a:ext uri="{FF2B5EF4-FFF2-40B4-BE49-F238E27FC236}">
                <a16:creationId xmlns:a16="http://schemas.microsoft.com/office/drawing/2014/main" id="{DF2CD536-B645-F13D-D8A0-EDBE14FE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969297" y="3615679"/>
            <a:ext cx="358181" cy="840952"/>
          </a:xfrm>
          <a:prstGeom prst="rect">
            <a:avLst/>
          </a:prstGeom>
        </p:spPr>
      </p:pic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EA3E2C3F-F9FC-00E7-5FF3-C6055E78F88D}"/>
              </a:ext>
            </a:extLst>
          </p:cNvPr>
          <p:cNvSpPr/>
          <p:nvPr/>
        </p:nvSpPr>
        <p:spPr>
          <a:xfrm>
            <a:off x="5998104" y="3926831"/>
            <a:ext cx="3729192" cy="1753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3729192"/>
                      <a:gd name="connsiteY0" fmla="*/ 43829 h 175316"/>
                      <a:gd name="connsiteX1" fmla="*/ 593050 w 3729192"/>
                      <a:gd name="connsiteY1" fmla="*/ 43829 h 175316"/>
                      <a:gd name="connsiteX2" fmla="*/ 1113269 w 3729192"/>
                      <a:gd name="connsiteY2" fmla="*/ 43829 h 175316"/>
                      <a:gd name="connsiteX3" fmla="*/ 1524242 w 3729192"/>
                      <a:gd name="connsiteY3" fmla="*/ 43829 h 175316"/>
                      <a:gd name="connsiteX4" fmla="*/ 2044461 w 3729192"/>
                      <a:gd name="connsiteY4" fmla="*/ 43829 h 175316"/>
                      <a:gd name="connsiteX5" fmla="*/ 2491850 w 3729192"/>
                      <a:gd name="connsiteY5" fmla="*/ 43829 h 175316"/>
                      <a:gd name="connsiteX6" fmla="*/ 2939238 w 3729192"/>
                      <a:gd name="connsiteY6" fmla="*/ 43829 h 175316"/>
                      <a:gd name="connsiteX7" fmla="*/ 3641534 w 3729192"/>
                      <a:gd name="connsiteY7" fmla="*/ 43829 h 175316"/>
                      <a:gd name="connsiteX8" fmla="*/ 3641534 w 3729192"/>
                      <a:gd name="connsiteY8" fmla="*/ 0 h 175316"/>
                      <a:gd name="connsiteX9" fmla="*/ 3729192 w 3729192"/>
                      <a:gd name="connsiteY9" fmla="*/ 87658 h 175316"/>
                      <a:gd name="connsiteX10" fmla="*/ 3641534 w 3729192"/>
                      <a:gd name="connsiteY10" fmla="*/ 175316 h 175316"/>
                      <a:gd name="connsiteX11" fmla="*/ 3641534 w 3729192"/>
                      <a:gd name="connsiteY11" fmla="*/ 131487 h 175316"/>
                      <a:gd name="connsiteX12" fmla="*/ 3048484 w 3729192"/>
                      <a:gd name="connsiteY12" fmla="*/ 131487 h 175316"/>
                      <a:gd name="connsiteX13" fmla="*/ 2528265 w 3729192"/>
                      <a:gd name="connsiteY13" fmla="*/ 131487 h 175316"/>
                      <a:gd name="connsiteX14" fmla="*/ 1935215 w 3729192"/>
                      <a:gd name="connsiteY14" fmla="*/ 131487 h 175316"/>
                      <a:gd name="connsiteX15" fmla="*/ 1378581 w 3729192"/>
                      <a:gd name="connsiteY15" fmla="*/ 131487 h 175316"/>
                      <a:gd name="connsiteX16" fmla="*/ 894777 w 3729192"/>
                      <a:gd name="connsiteY16" fmla="*/ 131487 h 175316"/>
                      <a:gd name="connsiteX17" fmla="*/ 0 w 3729192"/>
                      <a:gd name="connsiteY17" fmla="*/ 131487 h 175316"/>
                      <a:gd name="connsiteX18" fmla="*/ 0 w 3729192"/>
                      <a:gd name="connsiteY18" fmla="*/ 43829 h 175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729192" h="175316" fill="none" extrusionOk="0">
                        <a:moveTo>
                          <a:pt x="0" y="43829"/>
                        </a:moveTo>
                        <a:cubicBezTo>
                          <a:pt x="218453" y="-13432"/>
                          <a:pt x="354018" y="75171"/>
                          <a:pt x="593050" y="43829"/>
                        </a:cubicBezTo>
                        <a:cubicBezTo>
                          <a:pt x="832082" y="12487"/>
                          <a:pt x="920006" y="75424"/>
                          <a:pt x="1113269" y="43829"/>
                        </a:cubicBezTo>
                        <a:cubicBezTo>
                          <a:pt x="1306532" y="12234"/>
                          <a:pt x="1355446" y="61061"/>
                          <a:pt x="1524242" y="43829"/>
                        </a:cubicBezTo>
                        <a:cubicBezTo>
                          <a:pt x="1693038" y="26597"/>
                          <a:pt x="1888024" y="102490"/>
                          <a:pt x="2044461" y="43829"/>
                        </a:cubicBezTo>
                        <a:cubicBezTo>
                          <a:pt x="2200898" y="-14832"/>
                          <a:pt x="2390122" y="81498"/>
                          <a:pt x="2491850" y="43829"/>
                        </a:cubicBezTo>
                        <a:cubicBezTo>
                          <a:pt x="2593578" y="6160"/>
                          <a:pt x="2721589" y="56720"/>
                          <a:pt x="2939238" y="43829"/>
                        </a:cubicBezTo>
                        <a:cubicBezTo>
                          <a:pt x="3156887" y="30938"/>
                          <a:pt x="3451113" y="68766"/>
                          <a:pt x="3641534" y="43829"/>
                        </a:cubicBezTo>
                        <a:cubicBezTo>
                          <a:pt x="3637637" y="22155"/>
                          <a:pt x="3642485" y="15507"/>
                          <a:pt x="3641534" y="0"/>
                        </a:cubicBezTo>
                        <a:cubicBezTo>
                          <a:pt x="3669423" y="12252"/>
                          <a:pt x="3686083" y="58926"/>
                          <a:pt x="3729192" y="87658"/>
                        </a:cubicBezTo>
                        <a:cubicBezTo>
                          <a:pt x="3703998" y="114416"/>
                          <a:pt x="3674812" y="121185"/>
                          <a:pt x="3641534" y="175316"/>
                        </a:cubicBezTo>
                        <a:cubicBezTo>
                          <a:pt x="3639474" y="160204"/>
                          <a:pt x="3644893" y="146205"/>
                          <a:pt x="3641534" y="131487"/>
                        </a:cubicBezTo>
                        <a:cubicBezTo>
                          <a:pt x="3368368" y="183482"/>
                          <a:pt x="3175616" y="124556"/>
                          <a:pt x="3048484" y="131487"/>
                        </a:cubicBezTo>
                        <a:cubicBezTo>
                          <a:pt x="2921352" y="138418"/>
                          <a:pt x="2693911" y="102414"/>
                          <a:pt x="2528265" y="131487"/>
                        </a:cubicBezTo>
                        <a:cubicBezTo>
                          <a:pt x="2362619" y="160560"/>
                          <a:pt x="2082902" y="128915"/>
                          <a:pt x="1935215" y="131487"/>
                        </a:cubicBezTo>
                        <a:cubicBezTo>
                          <a:pt x="1787528" y="134059"/>
                          <a:pt x="1654723" y="87973"/>
                          <a:pt x="1378581" y="131487"/>
                        </a:cubicBezTo>
                        <a:cubicBezTo>
                          <a:pt x="1102439" y="175001"/>
                          <a:pt x="1073854" y="90110"/>
                          <a:pt x="894777" y="131487"/>
                        </a:cubicBezTo>
                        <a:cubicBezTo>
                          <a:pt x="715700" y="172864"/>
                          <a:pt x="264084" y="129137"/>
                          <a:pt x="0" y="131487"/>
                        </a:cubicBezTo>
                        <a:cubicBezTo>
                          <a:pt x="-7361" y="102492"/>
                          <a:pt x="8882" y="77594"/>
                          <a:pt x="0" y="43829"/>
                        </a:cubicBezTo>
                        <a:close/>
                      </a:path>
                      <a:path w="3729192" h="175316" stroke="0" extrusionOk="0">
                        <a:moveTo>
                          <a:pt x="0" y="43829"/>
                        </a:moveTo>
                        <a:cubicBezTo>
                          <a:pt x="207629" y="26115"/>
                          <a:pt x="272874" y="57537"/>
                          <a:pt x="483804" y="43829"/>
                        </a:cubicBezTo>
                        <a:cubicBezTo>
                          <a:pt x="694734" y="30121"/>
                          <a:pt x="828863" y="47473"/>
                          <a:pt x="931192" y="43829"/>
                        </a:cubicBezTo>
                        <a:cubicBezTo>
                          <a:pt x="1033521" y="40185"/>
                          <a:pt x="1259966" y="52508"/>
                          <a:pt x="1378581" y="43829"/>
                        </a:cubicBezTo>
                        <a:cubicBezTo>
                          <a:pt x="1497196" y="35150"/>
                          <a:pt x="1604366" y="45269"/>
                          <a:pt x="1789554" y="43829"/>
                        </a:cubicBezTo>
                        <a:cubicBezTo>
                          <a:pt x="1974742" y="42389"/>
                          <a:pt x="2060697" y="52070"/>
                          <a:pt x="2200527" y="43829"/>
                        </a:cubicBezTo>
                        <a:cubicBezTo>
                          <a:pt x="2340357" y="35588"/>
                          <a:pt x="2497444" y="65779"/>
                          <a:pt x="2611500" y="43829"/>
                        </a:cubicBezTo>
                        <a:cubicBezTo>
                          <a:pt x="2725556" y="21879"/>
                          <a:pt x="3007017" y="70033"/>
                          <a:pt x="3168135" y="43829"/>
                        </a:cubicBezTo>
                        <a:cubicBezTo>
                          <a:pt x="3329253" y="17625"/>
                          <a:pt x="3497697" y="68430"/>
                          <a:pt x="3641534" y="43829"/>
                        </a:cubicBezTo>
                        <a:cubicBezTo>
                          <a:pt x="3639421" y="27721"/>
                          <a:pt x="3645851" y="19340"/>
                          <a:pt x="3641534" y="0"/>
                        </a:cubicBezTo>
                        <a:cubicBezTo>
                          <a:pt x="3676543" y="14001"/>
                          <a:pt x="3685324" y="51432"/>
                          <a:pt x="3729192" y="87658"/>
                        </a:cubicBezTo>
                        <a:cubicBezTo>
                          <a:pt x="3694022" y="130066"/>
                          <a:pt x="3674329" y="136193"/>
                          <a:pt x="3641534" y="175316"/>
                        </a:cubicBezTo>
                        <a:cubicBezTo>
                          <a:pt x="3639294" y="154860"/>
                          <a:pt x="3644401" y="147143"/>
                          <a:pt x="3641534" y="131487"/>
                        </a:cubicBezTo>
                        <a:cubicBezTo>
                          <a:pt x="3490192" y="196755"/>
                          <a:pt x="3272267" y="113416"/>
                          <a:pt x="3084900" y="131487"/>
                        </a:cubicBezTo>
                        <a:cubicBezTo>
                          <a:pt x="2897533" y="149558"/>
                          <a:pt x="2787504" y="88817"/>
                          <a:pt x="2601096" y="131487"/>
                        </a:cubicBezTo>
                        <a:cubicBezTo>
                          <a:pt x="2414688" y="174157"/>
                          <a:pt x="2293590" y="119476"/>
                          <a:pt x="2008046" y="131487"/>
                        </a:cubicBezTo>
                        <a:cubicBezTo>
                          <a:pt x="1722502" y="143498"/>
                          <a:pt x="1713603" y="127964"/>
                          <a:pt x="1560657" y="131487"/>
                        </a:cubicBezTo>
                        <a:cubicBezTo>
                          <a:pt x="1407711" y="135010"/>
                          <a:pt x="1270231" y="86293"/>
                          <a:pt x="1076854" y="131487"/>
                        </a:cubicBezTo>
                        <a:cubicBezTo>
                          <a:pt x="883477" y="176681"/>
                          <a:pt x="759830" y="110919"/>
                          <a:pt x="556634" y="131487"/>
                        </a:cubicBezTo>
                        <a:cubicBezTo>
                          <a:pt x="353438" y="152055"/>
                          <a:pt x="215422" y="121740"/>
                          <a:pt x="0" y="131487"/>
                        </a:cubicBezTo>
                        <a:cubicBezTo>
                          <a:pt x="-3056" y="100559"/>
                          <a:pt x="9707" y="77396"/>
                          <a:pt x="0" y="43829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711E2FE1-9A82-490B-EEC4-BCCEF88633B2}"/>
              </a:ext>
            </a:extLst>
          </p:cNvPr>
          <p:cNvSpPr/>
          <p:nvPr/>
        </p:nvSpPr>
        <p:spPr>
          <a:xfrm rot="5400000">
            <a:off x="9638996" y="3244292"/>
            <a:ext cx="1035708" cy="1956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035708"/>
                      <a:gd name="connsiteY0" fmla="*/ 48923 h 195691"/>
                      <a:gd name="connsiteX1" fmla="*/ 487689 w 1035708"/>
                      <a:gd name="connsiteY1" fmla="*/ 48923 h 195691"/>
                      <a:gd name="connsiteX2" fmla="*/ 937863 w 1035708"/>
                      <a:gd name="connsiteY2" fmla="*/ 48923 h 195691"/>
                      <a:gd name="connsiteX3" fmla="*/ 937863 w 1035708"/>
                      <a:gd name="connsiteY3" fmla="*/ 0 h 195691"/>
                      <a:gd name="connsiteX4" fmla="*/ 1035708 w 1035708"/>
                      <a:gd name="connsiteY4" fmla="*/ 97846 h 195691"/>
                      <a:gd name="connsiteX5" fmla="*/ 937863 w 1035708"/>
                      <a:gd name="connsiteY5" fmla="*/ 195691 h 195691"/>
                      <a:gd name="connsiteX6" fmla="*/ 937863 w 1035708"/>
                      <a:gd name="connsiteY6" fmla="*/ 146768 h 195691"/>
                      <a:gd name="connsiteX7" fmla="*/ 497067 w 1035708"/>
                      <a:gd name="connsiteY7" fmla="*/ 146768 h 195691"/>
                      <a:gd name="connsiteX8" fmla="*/ 0 w 1035708"/>
                      <a:gd name="connsiteY8" fmla="*/ 146768 h 195691"/>
                      <a:gd name="connsiteX9" fmla="*/ 0 w 1035708"/>
                      <a:gd name="connsiteY9" fmla="*/ 48923 h 19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5708" h="195691" fill="none" extrusionOk="0">
                        <a:moveTo>
                          <a:pt x="0" y="48923"/>
                        </a:moveTo>
                        <a:cubicBezTo>
                          <a:pt x="165378" y="19998"/>
                          <a:pt x="307650" y="71361"/>
                          <a:pt x="487689" y="48923"/>
                        </a:cubicBezTo>
                        <a:cubicBezTo>
                          <a:pt x="667728" y="26485"/>
                          <a:pt x="806375" y="67606"/>
                          <a:pt x="937863" y="48923"/>
                        </a:cubicBezTo>
                        <a:cubicBezTo>
                          <a:pt x="932330" y="33374"/>
                          <a:pt x="942769" y="11869"/>
                          <a:pt x="937863" y="0"/>
                        </a:cubicBezTo>
                        <a:cubicBezTo>
                          <a:pt x="987643" y="47972"/>
                          <a:pt x="990213" y="63421"/>
                          <a:pt x="1035708" y="97846"/>
                        </a:cubicBezTo>
                        <a:cubicBezTo>
                          <a:pt x="994942" y="151417"/>
                          <a:pt x="958034" y="154171"/>
                          <a:pt x="937863" y="195691"/>
                        </a:cubicBezTo>
                        <a:cubicBezTo>
                          <a:pt x="937008" y="185226"/>
                          <a:pt x="939768" y="163179"/>
                          <a:pt x="937863" y="146768"/>
                        </a:cubicBezTo>
                        <a:cubicBezTo>
                          <a:pt x="728150" y="185838"/>
                          <a:pt x="662977" y="107902"/>
                          <a:pt x="497067" y="146768"/>
                        </a:cubicBezTo>
                        <a:cubicBezTo>
                          <a:pt x="331157" y="185634"/>
                          <a:pt x="147713" y="114629"/>
                          <a:pt x="0" y="146768"/>
                        </a:cubicBezTo>
                        <a:cubicBezTo>
                          <a:pt x="-7776" y="105969"/>
                          <a:pt x="6312" y="79626"/>
                          <a:pt x="0" y="48923"/>
                        </a:cubicBezTo>
                        <a:close/>
                      </a:path>
                      <a:path w="1035708" h="195691" stroke="0" extrusionOk="0">
                        <a:moveTo>
                          <a:pt x="0" y="48923"/>
                        </a:moveTo>
                        <a:cubicBezTo>
                          <a:pt x="207911" y="17221"/>
                          <a:pt x="307724" y="57402"/>
                          <a:pt x="459553" y="48923"/>
                        </a:cubicBezTo>
                        <a:cubicBezTo>
                          <a:pt x="611382" y="40444"/>
                          <a:pt x="819726" y="87525"/>
                          <a:pt x="937863" y="48923"/>
                        </a:cubicBezTo>
                        <a:cubicBezTo>
                          <a:pt x="933557" y="26290"/>
                          <a:pt x="940846" y="20657"/>
                          <a:pt x="937863" y="0"/>
                        </a:cubicBezTo>
                        <a:cubicBezTo>
                          <a:pt x="966907" y="18395"/>
                          <a:pt x="997815" y="73955"/>
                          <a:pt x="1035708" y="97846"/>
                        </a:cubicBezTo>
                        <a:cubicBezTo>
                          <a:pt x="1009283" y="136778"/>
                          <a:pt x="972315" y="156838"/>
                          <a:pt x="937863" y="195691"/>
                        </a:cubicBezTo>
                        <a:cubicBezTo>
                          <a:pt x="933293" y="182090"/>
                          <a:pt x="941438" y="162228"/>
                          <a:pt x="937863" y="146768"/>
                        </a:cubicBezTo>
                        <a:cubicBezTo>
                          <a:pt x="749682" y="199529"/>
                          <a:pt x="659595" y="120061"/>
                          <a:pt x="459553" y="146768"/>
                        </a:cubicBezTo>
                        <a:cubicBezTo>
                          <a:pt x="259511" y="173475"/>
                          <a:pt x="165532" y="123983"/>
                          <a:pt x="0" y="146768"/>
                        </a:cubicBezTo>
                        <a:cubicBezTo>
                          <a:pt x="-10337" y="115290"/>
                          <a:pt x="3945" y="82258"/>
                          <a:pt x="0" y="48923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85236415-E19B-7250-2638-48347BB51FB4}"/>
              </a:ext>
            </a:extLst>
          </p:cNvPr>
          <p:cNvSpPr txBox="1">
            <a:spLocks/>
          </p:cNvSpPr>
          <p:nvPr/>
        </p:nvSpPr>
        <p:spPr>
          <a:xfrm>
            <a:off x="8816210" y="4171785"/>
            <a:ext cx="3050446" cy="620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cs typeface="Calibri Light"/>
              </a:rPr>
              <a:t>Attention</a:t>
            </a:r>
            <a:r>
              <a:rPr lang="ru-RU" sz="3200" dirty="0">
                <a:cs typeface="Calibri Light"/>
              </a:rPr>
              <a:t> </a:t>
            </a:r>
            <a:r>
              <a:rPr lang="ru-RU" sz="3200" dirty="0" err="1">
                <a:cs typeface="Calibri Light"/>
              </a:rPr>
              <a:t>Scores</a:t>
            </a:r>
            <a:endParaRPr lang="ru-RU" sz="3200">
              <a:cs typeface="Calibri Light"/>
            </a:endParaRPr>
          </a:p>
        </p:txBody>
      </p:sp>
      <p:pic>
        <p:nvPicPr>
          <p:cNvPr id="31" name="Рисунок 2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EC48F1D-2BA9-EF82-A288-988E04D4F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581" y="5929052"/>
            <a:ext cx="726142" cy="337971"/>
          </a:xfrm>
          <a:prstGeom prst="rect">
            <a:avLst/>
          </a:prstGeom>
        </p:spPr>
      </p:pic>
      <p:sp>
        <p:nvSpPr>
          <p:cNvPr id="33" name="Стрелка: изогнутая 32">
            <a:extLst>
              <a:ext uri="{FF2B5EF4-FFF2-40B4-BE49-F238E27FC236}">
                <a16:creationId xmlns:a16="http://schemas.microsoft.com/office/drawing/2014/main" id="{FE77EC93-D207-1256-4900-542F9CC45787}"/>
              </a:ext>
            </a:extLst>
          </p:cNvPr>
          <p:cNvSpPr/>
          <p:nvPr/>
        </p:nvSpPr>
        <p:spPr>
          <a:xfrm rot="5400000">
            <a:off x="7943305" y="3528132"/>
            <a:ext cx="412886" cy="4289431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16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00F89-C071-BE00-3667-47504221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955" y="-259224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Cross-</a:t>
            </a:r>
            <a:r>
              <a:rPr lang="ru-RU" dirty="0" err="1">
                <a:cs typeface="Calibri Light"/>
              </a:rPr>
              <a:t>Attention</a:t>
            </a:r>
            <a:endParaRPr lang="ru-RU" dirty="0" err="1"/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8727520-BFBB-3293-F1BF-D7B7931DA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9" t="38608" r="72770" b="55108"/>
          <a:stretch/>
        </p:blipFill>
        <p:spPr>
          <a:xfrm>
            <a:off x="9446843" y="1570937"/>
            <a:ext cx="1233774" cy="244122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9DF1567-CDE0-5173-23DA-5FC9A1CFB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6" t="82785" r="9313" b="6355"/>
          <a:stretch/>
        </p:blipFill>
        <p:spPr>
          <a:xfrm>
            <a:off x="931791" y="1480934"/>
            <a:ext cx="5126783" cy="421919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асы, зеленый,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EFF36453-6F02-BB96-56A3-9BA866ABC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23" t="-168" r="32796"/>
          <a:stretch/>
        </p:blipFill>
        <p:spPr>
          <a:xfrm>
            <a:off x="7264437" y="1852578"/>
            <a:ext cx="983049" cy="4323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10C808-A78B-CB61-EBAD-44F9089496AB}"/>
              </a:ext>
            </a:extLst>
          </p:cNvPr>
          <p:cNvSpPr txBox="1"/>
          <p:nvPr/>
        </p:nvSpPr>
        <p:spPr>
          <a:xfrm>
            <a:off x="3013587" y="835742"/>
            <a:ext cx="1843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 err="1">
                <a:latin typeface="Calibri Light"/>
              </a:rPr>
              <a:t>Encoder</a:t>
            </a:r>
            <a:r>
              <a:rPr lang="ru-RU" sz="2400" dirty="0">
                <a:latin typeface="Calibri Light"/>
              </a:rPr>
              <a:t> </a:t>
            </a:r>
            <a:endParaRPr lang="ru-RU" sz="2400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FDF36-0542-B635-2AEF-B95C9CF36189}"/>
              </a:ext>
            </a:extLst>
          </p:cNvPr>
          <p:cNvSpPr txBox="1"/>
          <p:nvPr/>
        </p:nvSpPr>
        <p:spPr>
          <a:xfrm>
            <a:off x="9561555" y="835741"/>
            <a:ext cx="1843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latin typeface="Calibri Light"/>
                <a:cs typeface="Calibri Light"/>
              </a:rPr>
              <a:t>Decoder</a:t>
            </a:r>
          </a:p>
        </p:txBody>
      </p:sp>
      <p:pic>
        <p:nvPicPr>
          <p:cNvPr id="13" name="Рисунок 12" descr="Изображение выглядит как часы, зеленый,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EDF90B8A-8AF4-EE0F-854F-18485EBA6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25" t="228" r="-86" b="82439"/>
          <a:stretch/>
        </p:blipFill>
        <p:spPr>
          <a:xfrm>
            <a:off x="9633141" y="1905913"/>
            <a:ext cx="1136012" cy="878556"/>
          </a:xfrm>
          <a:prstGeom prst="rect">
            <a:avLst/>
          </a:prstGeom>
        </p:spPr>
      </p:pic>
      <p:pic>
        <p:nvPicPr>
          <p:cNvPr id="19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3DB8537-F9F6-3B06-381E-FDBA1B675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4" y="3849434"/>
            <a:ext cx="725669" cy="31366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7BEBBDB-90A0-AA14-AC1C-5222039D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544" y="3857584"/>
            <a:ext cx="725669" cy="313660"/>
          </a:xfrm>
          <a:prstGeom prst="rect">
            <a:avLst/>
          </a:prstGeom>
        </p:spPr>
      </p:pic>
      <p:pic>
        <p:nvPicPr>
          <p:cNvPr id="21" name="Рисунок 1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567E04B-E996-62F9-BD5D-609198CB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501" y="3857583"/>
            <a:ext cx="725669" cy="313660"/>
          </a:xfrm>
          <a:prstGeom prst="rect">
            <a:avLst/>
          </a:prstGeom>
        </p:spPr>
      </p:pic>
      <p:pic>
        <p:nvPicPr>
          <p:cNvPr id="22" name="Рисунок 22">
            <a:extLst>
              <a:ext uri="{FF2B5EF4-FFF2-40B4-BE49-F238E27FC236}">
                <a16:creationId xmlns:a16="http://schemas.microsoft.com/office/drawing/2014/main" id="{DDD0369D-CEC8-E907-DCB5-8011FD6D6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641" y="5354496"/>
            <a:ext cx="726142" cy="33797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B45D8E2-FBD1-FA68-08F7-B9AB720DE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577" y="5362646"/>
            <a:ext cx="726142" cy="337971"/>
          </a:xfrm>
          <a:prstGeom prst="rect">
            <a:avLst/>
          </a:prstGeom>
        </p:spPr>
      </p:pic>
      <p:pic>
        <p:nvPicPr>
          <p:cNvPr id="24" name="Рисунок 2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2E9E0FB-E26A-FEC8-E690-B6D660721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608" y="5362645"/>
            <a:ext cx="726142" cy="33797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8C8DF3-84A2-7FB0-4ECD-303BA5024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891182" y="47579"/>
            <a:ext cx="4595348" cy="278606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463ECBD-84BF-CE0D-DA2F-1C3EB39B8061}"/>
              </a:ext>
            </a:extLst>
          </p:cNvPr>
          <p:cNvSpPr txBox="1">
            <a:spLocks/>
          </p:cNvSpPr>
          <p:nvPr/>
        </p:nvSpPr>
        <p:spPr>
          <a:xfrm>
            <a:off x="8665440" y="5822106"/>
            <a:ext cx="3457932" cy="620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cs typeface="Calibri Light"/>
              </a:rPr>
              <a:t>Why</a:t>
            </a:r>
            <a:r>
              <a:rPr lang="ru-RU" sz="3200" dirty="0">
                <a:cs typeface="Calibri Light"/>
              </a:rPr>
              <a:t> "</a:t>
            </a:r>
            <a:r>
              <a:rPr lang="ru-RU" sz="3200" dirty="0" err="1">
                <a:solidFill>
                  <a:srgbClr val="FF0000"/>
                </a:solidFill>
                <a:cs typeface="Calibri Light"/>
              </a:rPr>
              <a:t>cross</a:t>
            </a:r>
            <a:r>
              <a:rPr lang="ru-RU" sz="3200" dirty="0">
                <a:cs typeface="Calibri Light"/>
              </a:rPr>
              <a:t>", </a:t>
            </a:r>
            <a:r>
              <a:rPr lang="ru-RU" sz="3200" dirty="0" err="1">
                <a:cs typeface="Calibri Light"/>
              </a:rPr>
              <a:t>not</a:t>
            </a:r>
            <a:r>
              <a:rPr lang="ru-RU" sz="3200" dirty="0">
                <a:cs typeface="Calibri Light"/>
              </a:rPr>
              <a:t> "</a:t>
            </a:r>
            <a:r>
              <a:rPr lang="ru-RU" sz="3200" dirty="0" err="1">
                <a:cs typeface="Calibri Light"/>
              </a:rPr>
              <a:t>self</a:t>
            </a:r>
            <a:r>
              <a:rPr lang="ru-RU" sz="3200" dirty="0">
                <a:cs typeface="Calibri Light"/>
              </a:rPr>
              <a:t>"?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7384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A3200-B236-425F-80CE-C94A7BDC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230" y="3090519"/>
            <a:ext cx="1548796" cy="1049235"/>
          </a:xfrm>
        </p:spPr>
        <p:txBody>
          <a:bodyPr/>
          <a:lstStyle/>
          <a:p>
            <a:r>
              <a:rPr lang="en-US" dirty="0"/>
              <a:t>Gifs 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930884-F74F-4544-BB87-97076A7C1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4254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cs typeface="Calibri"/>
              </a:rPr>
              <a:t>Encoder-Decoder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Interaction</a:t>
            </a:r>
            <a:endParaRPr lang="ru-RU" dirty="0" err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AD183-CB95-46F3-B990-E0DDD389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997669"/>
            <a:ext cx="9528906" cy="5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53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0C30E-438E-4A11-B238-12FF59A1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B9EE991-F9D5-4EA9-88AD-638FABDB0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810" y="365125"/>
            <a:ext cx="10700380" cy="5878513"/>
          </a:xfrm>
        </p:spPr>
      </p:pic>
    </p:spTree>
    <p:extLst>
      <p:ext uri="{BB962C8B-B14F-4D97-AF65-F5344CB8AC3E}">
        <p14:creationId xmlns:p14="http://schemas.microsoft.com/office/powerpoint/2010/main" val="1574083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79645-2757-476A-91DC-B84A9D1C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67" y="88012"/>
            <a:ext cx="9603275" cy="1049235"/>
          </a:xfrm>
        </p:spPr>
        <p:txBody>
          <a:bodyPr/>
          <a:lstStyle/>
          <a:p>
            <a:r>
              <a:rPr lang="en-US" dirty="0"/>
              <a:t>One more thing...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F0A6B-D7AD-467F-BB14-1C8540083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C64CBA-06CC-4E96-ADB4-2EA498D8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931071"/>
            <a:ext cx="8968771" cy="56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46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10418-515D-4CAA-AC1C-41D3400A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368" y="1331"/>
            <a:ext cx="2669459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NLP 101</a:t>
            </a:r>
            <a:endParaRPr lang="ru-RU" dirty="0"/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FED5F5A-D4BE-799C-C732-F5E84B45D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8" t="3902" r="3986" b="3658"/>
          <a:stretch/>
        </p:blipFill>
        <p:spPr>
          <a:xfrm>
            <a:off x="34413" y="902887"/>
            <a:ext cx="3908180" cy="186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B9A3F-A7BD-45DE-40FC-8F432805D65F}"/>
              </a:ext>
            </a:extLst>
          </p:cNvPr>
          <p:cNvSpPr txBox="1"/>
          <p:nvPr/>
        </p:nvSpPr>
        <p:spPr>
          <a:xfrm>
            <a:off x="4350774" y="1209368"/>
            <a:ext cx="60075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latin typeface="Calibri"/>
                <a:cs typeface="Calibri Light"/>
              </a:rPr>
              <a:t>Needs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some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Calibri"/>
                <a:cs typeface="Calibri Light"/>
              </a:rPr>
              <a:t>preprocessing</a:t>
            </a:r>
            <a:r>
              <a:rPr lang="ru-RU" dirty="0">
                <a:latin typeface="Calibri"/>
                <a:cs typeface="Calibri Light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latin typeface="Calibri"/>
                <a:cs typeface="Calibri Light"/>
              </a:rPr>
              <a:t>Remove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puctuation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and</a:t>
            </a:r>
            <a:r>
              <a:rPr lang="ru-RU" dirty="0">
                <a:latin typeface="Calibri"/>
                <a:cs typeface="Calibri Light"/>
              </a:rPr>
              <a:t> </a:t>
            </a:r>
            <a:r>
              <a:rPr lang="ru-RU" dirty="0" err="1">
                <a:latin typeface="Calibri"/>
                <a:cs typeface="Calibri Light"/>
              </a:rPr>
              <a:t>special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symbols</a:t>
            </a:r>
            <a:r>
              <a:rPr lang="ru-RU" dirty="0">
                <a:latin typeface="Calibri"/>
                <a:cs typeface="Calibri Light"/>
              </a:rPr>
              <a:t> (</a:t>
            </a:r>
            <a:r>
              <a:rPr lang="ru-RU" dirty="0" err="1">
                <a:latin typeface="Calibri"/>
                <a:cs typeface="Calibri Light"/>
              </a:rPr>
              <a:t>incl</a:t>
            </a:r>
            <a:r>
              <a:rPr lang="ru-RU" dirty="0">
                <a:latin typeface="Calibri"/>
                <a:cs typeface="Calibri Light"/>
              </a:rPr>
              <a:t>. </a:t>
            </a:r>
            <a:r>
              <a:rPr lang="ru-RU" dirty="0" err="1">
                <a:latin typeface="Calibri"/>
                <a:cs typeface="Calibri Light"/>
              </a:rPr>
              <a:t>Contractions</a:t>
            </a:r>
            <a:r>
              <a:rPr lang="ru-RU" dirty="0">
                <a:latin typeface="Calibri"/>
                <a:cs typeface="Calibri Light"/>
              </a:rPr>
              <a:t>)</a:t>
            </a:r>
            <a:endParaRPr lang="ru-RU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"/>
                <a:cs typeface="Calibri Light"/>
              </a:rPr>
              <a:t>Do </a:t>
            </a:r>
            <a:r>
              <a:rPr lang="ru-RU" dirty="0" err="1">
                <a:latin typeface="Calibri"/>
                <a:cs typeface="Calibri Light"/>
              </a:rPr>
              <a:t>something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with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numbers</a:t>
            </a:r>
            <a:endParaRPr lang="ru-RU"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"/>
                <a:cs typeface="Calibri Light"/>
              </a:rPr>
              <a:t>Check / </a:t>
            </a:r>
            <a:r>
              <a:rPr lang="ru-RU" dirty="0" err="1">
                <a:latin typeface="Calibri"/>
                <a:cs typeface="Calibri Light"/>
              </a:rPr>
              <a:t>correct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dirty="0" err="1">
                <a:latin typeface="Calibri"/>
                <a:cs typeface="Calibri Light"/>
              </a:rPr>
              <a:t>spelling</a:t>
            </a:r>
            <a:endParaRPr lang="ru-RU"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ru-RU" dirty="0" err="1">
                <a:latin typeface="Calibri"/>
                <a:ea typeface="+mn-lt"/>
                <a:cs typeface="+mn-lt"/>
              </a:rPr>
              <a:t>Stemming</a:t>
            </a:r>
            <a:r>
              <a:rPr lang="ru-RU" dirty="0">
                <a:latin typeface="Calibri"/>
                <a:ea typeface="+mn-lt"/>
                <a:cs typeface="+mn-lt"/>
              </a:rPr>
              <a:t> (</a:t>
            </a:r>
            <a:r>
              <a:rPr lang="ru-RU" dirty="0" err="1">
                <a:latin typeface="Calibri"/>
                <a:ea typeface="+mn-lt"/>
                <a:cs typeface="+mn-lt"/>
              </a:rPr>
              <a:t>single</a:t>
            </a:r>
            <a:r>
              <a:rPr lang="ru-RU" dirty="0">
                <a:latin typeface="Calibri"/>
                <a:ea typeface="+mn-lt"/>
                <a:cs typeface="+mn-lt"/>
              </a:rPr>
              <a:t> </a:t>
            </a:r>
            <a:r>
              <a:rPr lang="ru-RU" dirty="0" err="1">
                <a:latin typeface="Calibri"/>
                <a:ea typeface="+mn-lt"/>
                <a:cs typeface="+mn-lt"/>
              </a:rPr>
              <a:t>word</a:t>
            </a:r>
            <a:r>
              <a:rPr lang="ru-RU" dirty="0">
                <a:latin typeface="Calibri"/>
                <a:ea typeface="+mn-lt"/>
                <a:cs typeface="+mn-lt"/>
              </a:rPr>
              <a:t>) </a:t>
            </a:r>
            <a:r>
              <a:rPr lang="ru-RU" dirty="0" err="1">
                <a:latin typeface="Calibri"/>
                <a:ea typeface="+mn-lt"/>
                <a:cs typeface="+mn-lt"/>
              </a:rPr>
              <a:t>and</a:t>
            </a:r>
            <a:r>
              <a:rPr lang="ru-RU" dirty="0">
                <a:latin typeface="Calibri"/>
                <a:ea typeface="+mn-lt"/>
                <a:cs typeface="+mn-lt"/>
              </a:rPr>
              <a:t> </a:t>
            </a:r>
            <a:r>
              <a:rPr lang="ru-RU" dirty="0" err="1">
                <a:latin typeface="Calibri"/>
                <a:ea typeface="+mn-lt"/>
                <a:cs typeface="+mn-lt"/>
              </a:rPr>
              <a:t>Lemmatization</a:t>
            </a:r>
            <a:r>
              <a:rPr lang="ru-RU" dirty="0">
                <a:latin typeface="Calibri"/>
                <a:ea typeface="+mn-lt"/>
                <a:cs typeface="+mn-lt"/>
              </a:rPr>
              <a:t> (</a:t>
            </a:r>
            <a:r>
              <a:rPr lang="ru-RU" dirty="0" err="1">
                <a:latin typeface="Calibri"/>
                <a:ea typeface="+mn-lt"/>
                <a:cs typeface="+mn-lt"/>
              </a:rPr>
              <a:t>with</a:t>
            </a:r>
            <a:r>
              <a:rPr lang="ru-RU" dirty="0">
                <a:latin typeface="Calibri"/>
                <a:ea typeface="+mn-lt"/>
                <a:cs typeface="+mn-lt"/>
              </a:rPr>
              <a:t> </a:t>
            </a:r>
            <a:r>
              <a:rPr lang="ru-RU" dirty="0" err="1">
                <a:latin typeface="Calibri"/>
                <a:ea typeface="+mn-lt"/>
                <a:cs typeface="+mn-lt"/>
              </a:rPr>
              <a:t>context</a:t>
            </a:r>
            <a:r>
              <a:rPr lang="ru-RU" dirty="0">
                <a:latin typeface="Calibri"/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ru-RU" dirty="0">
              <a:latin typeface="Calibri"/>
              <a:cs typeface="Calibri Light"/>
            </a:endParaRPr>
          </a:p>
        </p:txBody>
      </p:sp>
      <p:pic>
        <p:nvPicPr>
          <p:cNvPr id="7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2CF3387-4B50-AA5B-1214-089D2FE89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9877" y="2965069"/>
            <a:ext cx="2662737" cy="3510680"/>
          </a:xfr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75BE216-4327-3639-123E-F2B32E1ABBB0}"/>
              </a:ext>
            </a:extLst>
          </p:cNvPr>
          <p:cNvCxnSpPr/>
          <p:nvPr/>
        </p:nvCxnSpPr>
        <p:spPr>
          <a:xfrm>
            <a:off x="3082589" y="3764525"/>
            <a:ext cx="16328" cy="22446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21A21EC-24B6-A5E3-6D77-0F4646062F34}"/>
              </a:ext>
            </a:extLst>
          </p:cNvPr>
          <p:cNvCxnSpPr>
            <a:cxnSpLocks/>
          </p:cNvCxnSpPr>
          <p:nvPr/>
        </p:nvCxnSpPr>
        <p:spPr>
          <a:xfrm flipH="1">
            <a:off x="1002889" y="6203715"/>
            <a:ext cx="1230087" cy="2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4A1141-B986-7E54-851A-7E3FFB4BF45F}"/>
              </a:ext>
            </a:extLst>
          </p:cNvPr>
          <p:cNvSpPr txBox="1"/>
          <p:nvPr/>
        </p:nvSpPr>
        <p:spPr>
          <a:xfrm>
            <a:off x="202263" y="6333334"/>
            <a:ext cx="31858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cs typeface="Calibri"/>
              </a:rPr>
              <a:t>width</a:t>
            </a:r>
            <a:r>
              <a:rPr lang="ru-RU" dirty="0">
                <a:cs typeface="Calibri"/>
              </a:rPr>
              <a:t> =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embedding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dimension</a:t>
            </a:r>
            <a:endParaRPr lang="ru-RU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A6B65-F404-8B3A-19B6-28319D621A4B}"/>
              </a:ext>
            </a:extLst>
          </p:cNvPr>
          <p:cNvSpPr txBox="1"/>
          <p:nvPr/>
        </p:nvSpPr>
        <p:spPr>
          <a:xfrm>
            <a:off x="3161772" y="4558610"/>
            <a:ext cx="24484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err="1">
                <a:cs typeface="Calibri"/>
              </a:rPr>
              <a:t>height</a:t>
            </a:r>
            <a:r>
              <a:rPr lang="ru-RU" dirty="0">
                <a:cs typeface="Calibri"/>
              </a:rPr>
              <a:t> = 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vocab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size</a:t>
            </a:r>
            <a:endParaRPr lang="ru-RU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rgbClr val="000000"/>
                </a:solidFill>
                <a:cs typeface="Calibri"/>
              </a:rPr>
              <a:t>(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one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row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for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each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word</a:t>
            </a:r>
            <a:r>
              <a:rPr lang="ru-RU" dirty="0">
                <a:solidFill>
                  <a:srgbClr val="000000"/>
                </a:solidFill>
                <a:cs typeface="Calibri"/>
              </a:rPr>
              <a:t>)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20518D5-AA30-8FDD-F013-A5F74EF73440}"/>
              </a:ext>
            </a:extLst>
          </p:cNvPr>
          <p:cNvCxnSpPr>
            <a:cxnSpLocks/>
          </p:cNvCxnSpPr>
          <p:nvPr/>
        </p:nvCxnSpPr>
        <p:spPr>
          <a:xfrm>
            <a:off x="1755892" y="2635265"/>
            <a:ext cx="766345" cy="511278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1030273-7824-BA73-725C-D0E0ABE05950}"/>
              </a:ext>
            </a:extLst>
          </p:cNvPr>
          <p:cNvCxnSpPr>
            <a:cxnSpLocks/>
          </p:cNvCxnSpPr>
          <p:nvPr/>
        </p:nvCxnSpPr>
        <p:spPr>
          <a:xfrm flipH="1">
            <a:off x="727849" y="2630349"/>
            <a:ext cx="796984" cy="486697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E2B717-A40E-D4EA-D636-A844E2931EF7}"/>
              </a:ext>
            </a:extLst>
          </p:cNvPr>
          <p:cNvSpPr txBox="1"/>
          <p:nvPr/>
        </p:nvSpPr>
        <p:spPr>
          <a:xfrm>
            <a:off x="255639" y="3692013"/>
            <a:ext cx="570271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</a:rPr>
              <a:t>1</a:t>
            </a:r>
            <a:endParaRPr lang="ru-RU" sz="17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2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3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6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929791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406E9-F516-4114-84DB-F1E6B91F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a typeface="+mj-lt"/>
                <a:cs typeface="+mj-lt"/>
              </a:rPr>
              <a:t>Masks Off!</a:t>
            </a:r>
            <a:endParaRPr lang="ru-RU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4BFFEB45-B07F-43D4-8F42-B18125144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993" y="1578458"/>
            <a:ext cx="3380502" cy="4351338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BC4312-8CFB-45BA-B3F0-D96E5B90435A}"/>
              </a:ext>
            </a:extLst>
          </p:cNvPr>
          <p:cNvSpPr/>
          <p:nvPr/>
        </p:nvSpPr>
        <p:spPr>
          <a:xfrm>
            <a:off x="7808921" y="2500116"/>
            <a:ext cx="1381124" cy="1850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B5603-05A3-63F4-A431-74FF16E38EFC}"/>
              </a:ext>
            </a:extLst>
          </p:cNvPr>
          <p:cNvSpPr txBox="1"/>
          <p:nvPr/>
        </p:nvSpPr>
        <p:spPr>
          <a:xfrm>
            <a:off x="5397909" y="316107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solidFill>
                  <a:srgbClr val="FF0000"/>
                </a:solidFill>
              </a:rPr>
              <a:t>Problem</a:t>
            </a:r>
            <a:r>
              <a:rPr lang="ru-RU" dirty="0"/>
              <a:t>:</a:t>
            </a:r>
          </a:p>
          <a:p>
            <a:r>
              <a:rPr lang="ru-RU" dirty="0">
                <a:cs typeface="Calibri"/>
              </a:rPr>
              <a:t>We </a:t>
            </a:r>
            <a:r>
              <a:rPr lang="ru-RU" dirty="0" err="1">
                <a:cs typeface="Calibri"/>
              </a:rPr>
              <a:t>can't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use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information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from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the</a:t>
            </a:r>
            <a:r>
              <a:rPr lang="ru-RU" dirty="0">
                <a:cs typeface="Calibri"/>
              </a:rPr>
              <a:t> "</a:t>
            </a:r>
            <a:r>
              <a:rPr lang="ru-RU" dirty="0" err="1">
                <a:cs typeface="Calibri"/>
              </a:rPr>
              <a:t>future</a:t>
            </a:r>
            <a:r>
              <a:rPr lang="ru-RU" dirty="0">
                <a:cs typeface="Calibri"/>
              </a:rPr>
              <a:t>" </a:t>
            </a:r>
            <a:r>
              <a:rPr lang="ru-RU" dirty="0" err="1">
                <a:cs typeface="Calibri"/>
              </a:rPr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30810316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406E9-F516-4114-84DB-F1E6B91F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a typeface="+mj-lt"/>
                <a:cs typeface="+mj-lt"/>
              </a:rPr>
              <a:t>Masks Off!</a:t>
            </a:r>
            <a:endParaRPr lang="ru-RU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4BFFEB45-B07F-43D4-8F42-B18125144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993" y="1578458"/>
            <a:ext cx="3380502" cy="4351338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439375-D54F-45B4-AB88-A62B24C7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5" y="1764001"/>
            <a:ext cx="5324475" cy="458152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BC4312-8CFB-45BA-B3F0-D96E5B90435A}"/>
              </a:ext>
            </a:extLst>
          </p:cNvPr>
          <p:cNvSpPr/>
          <p:nvPr/>
        </p:nvSpPr>
        <p:spPr>
          <a:xfrm>
            <a:off x="7808921" y="2500116"/>
            <a:ext cx="1381124" cy="1850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B5603-05A3-63F4-A431-74FF16E38EFC}"/>
              </a:ext>
            </a:extLst>
          </p:cNvPr>
          <p:cNvSpPr txBox="1"/>
          <p:nvPr/>
        </p:nvSpPr>
        <p:spPr>
          <a:xfrm>
            <a:off x="5397909" y="316107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solidFill>
                  <a:srgbClr val="FF0000"/>
                </a:solidFill>
              </a:rPr>
              <a:t>Problem</a:t>
            </a:r>
            <a:r>
              <a:rPr lang="ru-RU" dirty="0"/>
              <a:t>:</a:t>
            </a:r>
          </a:p>
          <a:p>
            <a:r>
              <a:rPr lang="ru-RU" dirty="0">
                <a:cs typeface="Calibri"/>
              </a:rPr>
              <a:t>We </a:t>
            </a:r>
            <a:r>
              <a:rPr lang="ru-RU" dirty="0" err="1">
                <a:cs typeface="Calibri"/>
              </a:rPr>
              <a:t>can't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use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information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from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the</a:t>
            </a:r>
            <a:r>
              <a:rPr lang="ru-RU" dirty="0">
                <a:cs typeface="Calibri"/>
              </a:rPr>
              <a:t> "</a:t>
            </a:r>
            <a:r>
              <a:rPr lang="ru-RU" dirty="0" err="1">
                <a:cs typeface="Calibri"/>
              </a:rPr>
              <a:t>future</a:t>
            </a:r>
            <a:r>
              <a:rPr lang="ru-RU" dirty="0">
                <a:cs typeface="Calibri"/>
              </a:rPr>
              <a:t>" </a:t>
            </a:r>
            <a:r>
              <a:rPr lang="ru-RU" dirty="0" err="1">
                <a:cs typeface="Calibri"/>
              </a:rPr>
              <a:t>tokens</a:t>
            </a:r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800A8FEB-8FA8-5C58-C0C5-EDA9B6D451CF}"/>
              </a:ext>
            </a:extLst>
          </p:cNvPr>
          <p:cNvSpPr/>
          <p:nvPr/>
        </p:nvSpPr>
        <p:spPr>
          <a:xfrm rot="8760000">
            <a:off x="4693370" y="2123414"/>
            <a:ext cx="1035708" cy="1956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035708"/>
                      <a:gd name="connsiteY0" fmla="*/ 48923 h 195691"/>
                      <a:gd name="connsiteX1" fmla="*/ 487689 w 1035708"/>
                      <a:gd name="connsiteY1" fmla="*/ 48923 h 195691"/>
                      <a:gd name="connsiteX2" fmla="*/ 937863 w 1035708"/>
                      <a:gd name="connsiteY2" fmla="*/ 48923 h 195691"/>
                      <a:gd name="connsiteX3" fmla="*/ 937863 w 1035708"/>
                      <a:gd name="connsiteY3" fmla="*/ 0 h 195691"/>
                      <a:gd name="connsiteX4" fmla="*/ 1035708 w 1035708"/>
                      <a:gd name="connsiteY4" fmla="*/ 97846 h 195691"/>
                      <a:gd name="connsiteX5" fmla="*/ 937863 w 1035708"/>
                      <a:gd name="connsiteY5" fmla="*/ 195691 h 195691"/>
                      <a:gd name="connsiteX6" fmla="*/ 937863 w 1035708"/>
                      <a:gd name="connsiteY6" fmla="*/ 146768 h 195691"/>
                      <a:gd name="connsiteX7" fmla="*/ 497067 w 1035708"/>
                      <a:gd name="connsiteY7" fmla="*/ 146768 h 195691"/>
                      <a:gd name="connsiteX8" fmla="*/ 0 w 1035708"/>
                      <a:gd name="connsiteY8" fmla="*/ 146768 h 195691"/>
                      <a:gd name="connsiteX9" fmla="*/ 0 w 1035708"/>
                      <a:gd name="connsiteY9" fmla="*/ 48923 h 19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5708" h="195691" fill="none" extrusionOk="0">
                        <a:moveTo>
                          <a:pt x="0" y="48923"/>
                        </a:moveTo>
                        <a:cubicBezTo>
                          <a:pt x="165378" y="19998"/>
                          <a:pt x="307650" y="71361"/>
                          <a:pt x="487689" y="48923"/>
                        </a:cubicBezTo>
                        <a:cubicBezTo>
                          <a:pt x="667728" y="26485"/>
                          <a:pt x="806375" y="67606"/>
                          <a:pt x="937863" y="48923"/>
                        </a:cubicBezTo>
                        <a:cubicBezTo>
                          <a:pt x="932330" y="33374"/>
                          <a:pt x="942769" y="11869"/>
                          <a:pt x="937863" y="0"/>
                        </a:cubicBezTo>
                        <a:cubicBezTo>
                          <a:pt x="987643" y="47972"/>
                          <a:pt x="990213" y="63421"/>
                          <a:pt x="1035708" y="97846"/>
                        </a:cubicBezTo>
                        <a:cubicBezTo>
                          <a:pt x="994942" y="151417"/>
                          <a:pt x="958034" y="154171"/>
                          <a:pt x="937863" y="195691"/>
                        </a:cubicBezTo>
                        <a:cubicBezTo>
                          <a:pt x="937008" y="185226"/>
                          <a:pt x="939768" y="163179"/>
                          <a:pt x="937863" y="146768"/>
                        </a:cubicBezTo>
                        <a:cubicBezTo>
                          <a:pt x="728150" y="185838"/>
                          <a:pt x="662977" y="107902"/>
                          <a:pt x="497067" y="146768"/>
                        </a:cubicBezTo>
                        <a:cubicBezTo>
                          <a:pt x="331157" y="185634"/>
                          <a:pt x="147713" y="114629"/>
                          <a:pt x="0" y="146768"/>
                        </a:cubicBezTo>
                        <a:cubicBezTo>
                          <a:pt x="-7776" y="105969"/>
                          <a:pt x="6312" y="79626"/>
                          <a:pt x="0" y="48923"/>
                        </a:cubicBezTo>
                        <a:close/>
                      </a:path>
                      <a:path w="1035708" h="195691" stroke="0" extrusionOk="0">
                        <a:moveTo>
                          <a:pt x="0" y="48923"/>
                        </a:moveTo>
                        <a:cubicBezTo>
                          <a:pt x="207911" y="17221"/>
                          <a:pt x="307724" y="57402"/>
                          <a:pt x="459553" y="48923"/>
                        </a:cubicBezTo>
                        <a:cubicBezTo>
                          <a:pt x="611382" y="40444"/>
                          <a:pt x="819726" y="87525"/>
                          <a:pt x="937863" y="48923"/>
                        </a:cubicBezTo>
                        <a:cubicBezTo>
                          <a:pt x="933557" y="26290"/>
                          <a:pt x="940846" y="20657"/>
                          <a:pt x="937863" y="0"/>
                        </a:cubicBezTo>
                        <a:cubicBezTo>
                          <a:pt x="966907" y="18395"/>
                          <a:pt x="997815" y="73955"/>
                          <a:pt x="1035708" y="97846"/>
                        </a:cubicBezTo>
                        <a:cubicBezTo>
                          <a:pt x="1009283" y="136778"/>
                          <a:pt x="972315" y="156838"/>
                          <a:pt x="937863" y="195691"/>
                        </a:cubicBezTo>
                        <a:cubicBezTo>
                          <a:pt x="933293" y="182090"/>
                          <a:pt x="941438" y="162228"/>
                          <a:pt x="937863" y="146768"/>
                        </a:cubicBezTo>
                        <a:cubicBezTo>
                          <a:pt x="749682" y="199529"/>
                          <a:pt x="659595" y="120061"/>
                          <a:pt x="459553" y="146768"/>
                        </a:cubicBezTo>
                        <a:cubicBezTo>
                          <a:pt x="259511" y="173475"/>
                          <a:pt x="165532" y="123983"/>
                          <a:pt x="0" y="146768"/>
                        </a:cubicBezTo>
                        <a:cubicBezTo>
                          <a:pt x="-10337" y="115290"/>
                          <a:pt x="3945" y="82258"/>
                          <a:pt x="0" y="48923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AEE18-BC07-EAEA-FABB-31D42124C039}"/>
              </a:ext>
            </a:extLst>
          </p:cNvPr>
          <p:cNvSpPr txBox="1"/>
          <p:nvPr/>
        </p:nvSpPr>
        <p:spPr>
          <a:xfrm>
            <a:off x="5663379" y="1578077"/>
            <a:ext cx="1917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Zero </a:t>
            </a:r>
            <a:r>
              <a:rPr lang="ru-RU" dirty="0" err="1">
                <a:solidFill>
                  <a:srgbClr val="FF0000"/>
                </a:solidFill>
              </a:rPr>
              <a:t>attention</a:t>
            </a:r>
            <a:endParaRPr lang="ru-RU" dirty="0" err="1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61569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406E9-F516-4114-84DB-F1E6B91F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a typeface="+mj-lt"/>
                <a:cs typeface="+mj-lt"/>
              </a:rPr>
              <a:t>Masks Off!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439375-D54F-45B4-AB88-A62B24C7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5" y="1764001"/>
            <a:ext cx="5324475" cy="458152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BC4312-8CFB-45BA-B3F0-D96E5B90435A}"/>
              </a:ext>
            </a:extLst>
          </p:cNvPr>
          <p:cNvSpPr/>
          <p:nvPr/>
        </p:nvSpPr>
        <p:spPr>
          <a:xfrm>
            <a:off x="6727373" y="2441122"/>
            <a:ext cx="1381124" cy="1850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AF0C8A5B-47D9-40F1-B66D-60ED44CD0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1432" y="1557593"/>
            <a:ext cx="5759904" cy="1934650"/>
          </a:xfrm>
        </p:spPr>
      </p:pic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3054F1CE-046D-EFF1-2A57-C703C1261FF7}"/>
              </a:ext>
            </a:extLst>
          </p:cNvPr>
          <p:cNvSpPr/>
          <p:nvPr/>
        </p:nvSpPr>
        <p:spPr>
          <a:xfrm rot="5400000">
            <a:off x="9340644" y="2812026"/>
            <a:ext cx="294967" cy="140601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96ACA-DC0A-3615-B0BB-7605B65566CE}"/>
              </a:ext>
            </a:extLst>
          </p:cNvPr>
          <p:cNvSpPr txBox="1"/>
          <p:nvPr/>
        </p:nvSpPr>
        <p:spPr>
          <a:xfrm>
            <a:off x="8681884" y="3721510"/>
            <a:ext cx="20451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up to and including </a:t>
            </a:r>
            <a:endParaRPr lang="en-US">
              <a:cs typeface="Calibri"/>
            </a:endParaRPr>
          </a:p>
        </p:txBody>
      </p:sp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4CD4C80B-EB41-2AB0-F794-CD7FDDA35331}"/>
              </a:ext>
            </a:extLst>
          </p:cNvPr>
          <p:cNvSpPr/>
          <p:nvPr/>
        </p:nvSpPr>
        <p:spPr>
          <a:xfrm rot="5400000">
            <a:off x="6339346" y="2834148"/>
            <a:ext cx="294967" cy="136176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816B-8548-6361-BA3D-C010109D5176}"/>
              </a:ext>
            </a:extLst>
          </p:cNvPr>
          <p:cNvSpPr txBox="1"/>
          <p:nvPr/>
        </p:nvSpPr>
        <p:spPr>
          <a:xfrm>
            <a:off x="5850193" y="3721509"/>
            <a:ext cx="30430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all tokens (left + right)</a:t>
            </a:r>
            <a:endParaRPr lang="ru-RU" dirty="0"/>
          </a:p>
        </p:txBody>
      </p:sp>
      <p:sp>
        <p:nvSpPr>
          <p:cNvPr id="11" name="Правая фигурная скобка 10">
            <a:extLst>
              <a:ext uri="{FF2B5EF4-FFF2-40B4-BE49-F238E27FC236}">
                <a16:creationId xmlns:a16="http://schemas.microsoft.com/office/drawing/2014/main" id="{AFB61CD6-4F7E-4E1A-20E3-7FC8B2E4AEC9}"/>
              </a:ext>
            </a:extLst>
          </p:cNvPr>
          <p:cNvSpPr/>
          <p:nvPr/>
        </p:nvSpPr>
        <p:spPr>
          <a:xfrm rot="5400000">
            <a:off x="7450391" y="3079954"/>
            <a:ext cx="294967" cy="860321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0866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406E9-F516-4114-84DB-F1E6B91F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ea typeface="+mj-lt"/>
                <a:cs typeface="+mj-lt"/>
              </a:rPr>
              <a:t>Masks Off!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439375-D54F-45B4-AB88-A62B24C7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5" y="1764001"/>
            <a:ext cx="5324475" cy="458152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BC4312-8CFB-45BA-B3F0-D96E5B90435A}"/>
              </a:ext>
            </a:extLst>
          </p:cNvPr>
          <p:cNvSpPr/>
          <p:nvPr/>
        </p:nvSpPr>
        <p:spPr>
          <a:xfrm>
            <a:off x="6727373" y="2441122"/>
            <a:ext cx="1381124" cy="1850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AF0C8A5B-47D9-40F1-B66D-60ED44CD0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1432" y="1557593"/>
            <a:ext cx="5759904" cy="1934650"/>
          </a:xfr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1932D92-BDC1-4E73-86FB-8B02EB90A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4" t="-77" r="4606" b="351"/>
          <a:stretch/>
        </p:blipFill>
        <p:spPr>
          <a:xfrm>
            <a:off x="5472793" y="4363708"/>
            <a:ext cx="6417004" cy="1932300"/>
          </a:xfrm>
          <a:prstGeom prst="rect">
            <a:avLst/>
          </a:prstGeom>
        </p:spPr>
      </p:pic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3054F1CE-046D-EFF1-2A57-C703C1261FF7}"/>
              </a:ext>
            </a:extLst>
          </p:cNvPr>
          <p:cNvSpPr/>
          <p:nvPr/>
        </p:nvSpPr>
        <p:spPr>
          <a:xfrm rot="5400000">
            <a:off x="9340644" y="2812026"/>
            <a:ext cx="294967" cy="140601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96ACA-DC0A-3615-B0BB-7605B65566CE}"/>
              </a:ext>
            </a:extLst>
          </p:cNvPr>
          <p:cNvSpPr txBox="1"/>
          <p:nvPr/>
        </p:nvSpPr>
        <p:spPr>
          <a:xfrm>
            <a:off x="8681884" y="3721510"/>
            <a:ext cx="20451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up to and including </a:t>
            </a:r>
            <a:endParaRPr lang="en-US">
              <a:cs typeface="Calibri"/>
            </a:endParaRPr>
          </a:p>
        </p:txBody>
      </p:sp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4CD4C80B-EB41-2AB0-F794-CD7FDDA35331}"/>
              </a:ext>
            </a:extLst>
          </p:cNvPr>
          <p:cNvSpPr/>
          <p:nvPr/>
        </p:nvSpPr>
        <p:spPr>
          <a:xfrm rot="5400000">
            <a:off x="6339346" y="2834148"/>
            <a:ext cx="294967" cy="136176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816B-8548-6361-BA3D-C010109D5176}"/>
              </a:ext>
            </a:extLst>
          </p:cNvPr>
          <p:cNvSpPr txBox="1"/>
          <p:nvPr/>
        </p:nvSpPr>
        <p:spPr>
          <a:xfrm>
            <a:off x="5850193" y="3721509"/>
            <a:ext cx="30430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all tokens (left + right)</a:t>
            </a:r>
            <a:endParaRPr lang="ru-RU" dirty="0"/>
          </a:p>
        </p:txBody>
      </p:sp>
      <p:sp>
        <p:nvSpPr>
          <p:cNvPr id="11" name="Правая фигурная скобка 10">
            <a:extLst>
              <a:ext uri="{FF2B5EF4-FFF2-40B4-BE49-F238E27FC236}">
                <a16:creationId xmlns:a16="http://schemas.microsoft.com/office/drawing/2014/main" id="{AFB61CD6-4F7E-4E1A-20E3-7FC8B2E4AEC9}"/>
              </a:ext>
            </a:extLst>
          </p:cNvPr>
          <p:cNvSpPr/>
          <p:nvPr/>
        </p:nvSpPr>
        <p:spPr>
          <a:xfrm rot="5400000">
            <a:off x="7450391" y="3079954"/>
            <a:ext cx="294967" cy="860321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2225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92ACD-5B67-37BC-014B-22EEF16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384ACBC-0646-B3C6-FBBA-56085F639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1685"/>
            <a:ext cx="10515600" cy="3902245"/>
          </a:xfrm>
        </p:spPr>
      </p:pic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79645-2757-476A-91DC-B84A9D1C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67" y="88012"/>
            <a:ext cx="9603275" cy="1049235"/>
          </a:xfrm>
        </p:spPr>
        <p:txBody>
          <a:bodyPr/>
          <a:lstStyle/>
          <a:p>
            <a:r>
              <a:rPr lang="en-US"/>
              <a:t>Train Loss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C64CBA-06CC-4E96-ADB4-2EA498D8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931071"/>
            <a:ext cx="8968771" cy="5619841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017ED115-05AB-43C3-996A-E42392697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83" y="301251"/>
            <a:ext cx="3641271" cy="282649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87D3ED6-4AE7-44C3-B3AF-E79C895BF864}"/>
              </a:ext>
            </a:extLst>
          </p:cNvPr>
          <p:cNvSpPr/>
          <p:nvPr/>
        </p:nvSpPr>
        <p:spPr>
          <a:xfrm>
            <a:off x="2815319" y="1903639"/>
            <a:ext cx="2803070" cy="1074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77865B-E8C9-40F6-BEFB-63B8A1D1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5502370"/>
            <a:ext cx="2396218" cy="336814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519F8881-B850-4796-17D8-14687FEF4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0834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79645-2757-476A-91DC-B84A9D1C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67" y="88012"/>
            <a:ext cx="9603275" cy="1049235"/>
          </a:xfrm>
        </p:spPr>
        <p:txBody>
          <a:bodyPr/>
          <a:lstStyle/>
          <a:p>
            <a:r>
              <a:rPr lang="en-US"/>
              <a:t>Train Loss</a:t>
            </a:r>
            <a:endParaRPr lang="ru-RU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017ED115-05AB-43C3-996A-E4239269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1" y="1770823"/>
            <a:ext cx="5348966" cy="4119175"/>
          </a:xfrm>
          <a:prstGeom prst="rect">
            <a:avLst/>
          </a:prstGeom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26034550-E2CB-4EE4-99BD-0E732837C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4469" y="1771196"/>
            <a:ext cx="5646328" cy="4385355"/>
          </a:xfrm>
        </p:spPr>
      </p:pic>
    </p:spTree>
    <p:extLst>
      <p:ext uri="{BB962C8B-B14F-4D97-AF65-F5344CB8AC3E}">
        <p14:creationId xmlns:p14="http://schemas.microsoft.com/office/powerpoint/2010/main" val="35673461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8CA5B-B8AE-4A4A-8E9C-5468910F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BERT vs GPT</a:t>
            </a:r>
            <a:endParaRPr lang="ru-RU"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04941-EFA8-4608-8B97-166FC1E6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Transformer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invented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translation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task</a:t>
            </a:r>
            <a:r>
              <a:rPr lang="ru-RU" dirty="0">
                <a:ea typeface="+mn-lt"/>
                <a:cs typeface="+mn-lt"/>
              </a:rPr>
              <a:t>):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ru-RU" dirty="0">
              <a:cs typeface="Calibri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6BB4AD3A-C192-4645-BEAE-4EACDBD64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46" y="2623399"/>
            <a:ext cx="5389789" cy="351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944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8CA5B-B8AE-4A4A-8E9C-5468910F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BERT vs GPT</a:t>
            </a:r>
            <a:endParaRPr lang="ru-RU"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04941-EFA8-4608-8B97-166FC1E6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Transformer</a:t>
            </a:r>
            <a:r>
              <a:rPr lang="ru-RU" dirty="0">
                <a:ea typeface="+mn-lt"/>
                <a:cs typeface="+mn-lt"/>
              </a:rPr>
              <a:t> (</a:t>
            </a:r>
            <a:r>
              <a:rPr lang="ru-RU" dirty="0" err="1">
                <a:ea typeface="+mn-lt"/>
                <a:cs typeface="+mn-lt"/>
              </a:rPr>
              <a:t>invented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translation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task</a:t>
            </a:r>
            <a:r>
              <a:rPr lang="ru-RU" dirty="0">
                <a:ea typeface="+mn-lt"/>
                <a:cs typeface="+mn-lt"/>
              </a:rPr>
              <a:t>):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ru-RU" dirty="0">
              <a:cs typeface="Calibri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6BB4AD3A-C192-4645-BEAE-4EACDBD64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46" y="2623399"/>
            <a:ext cx="5389789" cy="351620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0845D5F-4CF5-4558-B4B7-5BDFDDA22F66}"/>
              </a:ext>
            </a:extLst>
          </p:cNvPr>
          <p:cNvSpPr/>
          <p:nvPr/>
        </p:nvSpPr>
        <p:spPr>
          <a:xfrm>
            <a:off x="5373462" y="3216729"/>
            <a:ext cx="1231446" cy="223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63B9860-6059-4979-8D4A-8A02B25217F4}"/>
              </a:ext>
            </a:extLst>
          </p:cNvPr>
          <p:cNvCxnSpPr/>
          <p:nvPr/>
        </p:nvCxnSpPr>
        <p:spPr>
          <a:xfrm flipH="1" flipV="1">
            <a:off x="6033407" y="2652034"/>
            <a:ext cx="13608" cy="3673928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Arrow 10">
            <a:extLst>
              <a:ext uri="{FF2B5EF4-FFF2-40B4-BE49-F238E27FC236}">
                <a16:creationId xmlns:a16="http://schemas.microsoft.com/office/drawing/2014/main" id="{E39FFFDA-ECCA-4337-B65B-DBC795BF73E1}"/>
              </a:ext>
            </a:extLst>
          </p:cNvPr>
          <p:cNvSpPr/>
          <p:nvPr/>
        </p:nvSpPr>
        <p:spPr>
          <a:xfrm rot="10800000">
            <a:off x="8764369" y="4071005"/>
            <a:ext cx="791110" cy="587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RU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6EFAF21-16D0-4680-88C9-7701BBE35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2881993"/>
            <a:ext cx="2190750" cy="2686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CA86F-FF8B-B906-C080-3AAA45BAF454}"/>
              </a:ext>
            </a:extLst>
          </p:cNvPr>
          <p:cNvSpPr txBox="1"/>
          <p:nvPr/>
        </p:nvSpPr>
        <p:spPr>
          <a:xfrm>
            <a:off x="9955161" y="556997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solidFill>
                  <a:srgbClr val="FF0000"/>
                </a:solidFill>
              </a:rPr>
              <a:t>Decoder-only</a:t>
            </a:r>
            <a:r>
              <a:rPr lang="ru-RU" dirty="0"/>
              <a:t> </a:t>
            </a:r>
            <a:r>
              <a:rPr lang="ru-RU" dirty="0" err="1"/>
              <a:t>model</a:t>
            </a:r>
            <a:br>
              <a:rPr lang="ru-RU" dirty="0"/>
            </a:br>
            <a:r>
              <a:rPr lang="ru-RU" dirty="0">
                <a:cs typeface="Calibri"/>
              </a:rPr>
              <a:t>(</a:t>
            </a:r>
            <a:r>
              <a:rPr lang="ru-RU" dirty="0" err="1">
                <a:cs typeface="Calibri"/>
              </a:rPr>
              <a:t>without</a:t>
            </a:r>
            <a:r>
              <a:rPr lang="ru-RU" dirty="0">
                <a:cs typeface="Calibri"/>
              </a:rPr>
              <a:t> Cross-</a:t>
            </a:r>
            <a:r>
              <a:rPr lang="ru-RU" dirty="0" err="1">
                <a:cs typeface="Calibri"/>
              </a:rPr>
              <a:t>Attn</a:t>
            </a:r>
            <a:r>
              <a:rPr lang="ru-RU" dirty="0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8385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8CA5B-B8AE-4A4A-8E9C-5468910F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BERT vs GPT</a:t>
            </a:r>
            <a:endParaRPr lang="ru-RU"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04941-EFA8-4608-8B97-166FC1E6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Transformer</a:t>
            </a:r>
            <a:r>
              <a:rPr lang="ru-RU" dirty="0">
                <a:ea typeface="+mn-lt"/>
                <a:cs typeface="+mn-lt"/>
              </a:rPr>
              <a:t> (</a:t>
            </a:r>
            <a:r>
              <a:rPr lang="ru-RU" dirty="0" err="1">
                <a:ea typeface="+mn-lt"/>
                <a:cs typeface="+mn-lt"/>
              </a:rPr>
              <a:t>invented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translation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task</a:t>
            </a:r>
            <a:r>
              <a:rPr lang="ru-RU" dirty="0">
                <a:ea typeface="+mn-lt"/>
                <a:cs typeface="+mn-lt"/>
              </a:rPr>
              <a:t>):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ru-RU" dirty="0">
              <a:cs typeface="Calibri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6BB4AD3A-C192-4645-BEAE-4EACDBD64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46" y="2623399"/>
            <a:ext cx="5389789" cy="351620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0845D5F-4CF5-4558-B4B7-5BDFDDA22F66}"/>
              </a:ext>
            </a:extLst>
          </p:cNvPr>
          <p:cNvSpPr/>
          <p:nvPr/>
        </p:nvSpPr>
        <p:spPr>
          <a:xfrm>
            <a:off x="5373462" y="3216729"/>
            <a:ext cx="1231446" cy="223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63B9860-6059-4979-8D4A-8A02B25217F4}"/>
              </a:ext>
            </a:extLst>
          </p:cNvPr>
          <p:cNvCxnSpPr/>
          <p:nvPr/>
        </p:nvCxnSpPr>
        <p:spPr>
          <a:xfrm flipH="1" flipV="1">
            <a:off x="6033407" y="2652034"/>
            <a:ext cx="13608" cy="3673928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0B62DF48-CFB4-42B2-8E68-2F6064C26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9" y="3062288"/>
            <a:ext cx="2095500" cy="2543175"/>
          </a:xfrm>
          <a:prstGeom prst="rect">
            <a:avLst/>
          </a:prstGeom>
        </p:spPr>
      </p:pic>
      <p:sp>
        <p:nvSpPr>
          <p:cNvPr id="11" name="Left Arrow 8">
            <a:extLst>
              <a:ext uri="{FF2B5EF4-FFF2-40B4-BE49-F238E27FC236}">
                <a16:creationId xmlns:a16="http://schemas.microsoft.com/office/drawing/2014/main" id="{6C552137-DBA1-451B-91AC-564B7AD90C05}"/>
              </a:ext>
            </a:extLst>
          </p:cNvPr>
          <p:cNvSpPr/>
          <p:nvPr/>
        </p:nvSpPr>
        <p:spPr>
          <a:xfrm>
            <a:off x="2368878" y="4071005"/>
            <a:ext cx="791110" cy="587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RU"/>
          </a:p>
        </p:txBody>
      </p:sp>
      <p:pic>
        <p:nvPicPr>
          <p:cNvPr id="13" name="Рисунок 5">
            <a:extLst>
              <a:ext uri="{FF2B5EF4-FFF2-40B4-BE49-F238E27FC236}">
                <a16:creationId xmlns:a16="http://schemas.microsoft.com/office/drawing/2014/main" id="{3BDCADF1-411A-4236-A288-9F9BFE2F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2881993"/>
            <a:ext cx="2190750" cy="2686050"/>
          </a:xfrm>
          <a:prstGeom prst="rect">
            <a:avLst/>
          </a:prstGeom>
        </p:spPr>
      </p:pic>
      <p:sp>
        <p:nvSpPr>
          <p:cNvPr id="15" name="Left Arrow 10">
            <a:extLst>
              <a:ext uri="{FF2B5EF4-FFF2-40B4-BE49-F238E27FC236}">
                <a16:creationId xmlns:a16="http://schemas.microsoft.com/office/drawing/2014/main" id="{2ED6DC24-BA12-4DD1-BDA7-97A061425EE9}"/>
              </a:ext>
            </a:extLst>
          </p:cNvPr>
          <p:cNvSpPr/>
          <p:nvPr/>
        </p:nvSpPr>
        <p:spPr>
          <a:xfrm rot="10800000">
            <a:off x="8764369" y="4071005"/>
            <a:ext cx="791110" cy="587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BFE4D-D807-89BA-B17C-EDD5D240FB61}"/>
              </a:ext>
            </a:extLst>
          </p:cNvPr>
          <p:cNvSpPr txBox="1"/>
          <p:nvPr/>
        </p:nvSpPr>
        <p:spPr>
          <a:xfrm>
            <a:off x="9955161" y="556997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/>
              <a:t>Decoder-only</a:t>
            </a:r>
            <a:r>
              <a:rPr lang="ru-RU" dirty="0"/>
              <a:t> </a:t>
            </a:r>
            <a:r>
              <a:rPr lang="ru-RU" dirty="0" err="1"/>
              <a:t>model</a:t>
            </a:r>
            <a:endParaRPr lang="ru-RU" dirty="0" err="1">
              <a:cs typeface="Calibri" panose="020F0502020204030204"/>
            </a:endParaRPr>
          </a:p>
          <a:p>
            <a:r>
              <a:rPr lang="ru-RU" dirty="0">
                <a:ea typeface="+mn-lt"/>
                <a:cs typeface="+mn-lt"/>
              </a:rPr>
              <a:t>(</a:t>
            </a:r>
            <a:r>
              <a:rPr lang="ru-RU" dirty="0" err="1">
                <a:ea typeface="+mn-lt"/>
                <a:cs typeface="+mn-lt"/>
              </a:rPr>
              <a:t>without</a:t>
            </a:r>
            <a:r>
              <a:rPr lang="ru-RU" dirty="0">
                <a:ea typeface="+mn-lt"/>
                <a:cs typeface="+mn-lt"/>
              </a:rPr>
              <a:t> Cross-</a:t>
            </a:r>
            <a:r>
              <a:rPr lang="ru-RU" dirty="0" err="1">
                <a:ea typeface="+mn-lt"/>
                <a:cs typeface="+mn-lt"/>
              </a:rPr>
              <a:t>Attn</a:t>
            </a:r>
            <a:r>
              <a:rPr lang="ru-RU" dirty="0">
                <a:ea typeface="+mn-lt"/>
                <a:cs typeface="+mn-lt"/>
              </a:rPr>
              <a:t>)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AA23AF-86B3-F772-0B43-C9221192A481}"/>
              </a:ext>
            </a:extLst>
          </p:cNvPr>
          <p:cNvSpPr txBox="1"/>
          <p:nvPr/>
        </p:nvSpPr>
        <p:spPr>
          <a:xfrm>
            <a:off x="334296" y="55699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solidFill>
                  <a:srgbClr val="FF0000"/>
                </a:solidFill>
              </a:rPr>
              <a:t>Encoder-only</a:t>
            </a:r>
            <a:r>
              <a:rPr lang="ru-RU" dirty="0"/>
              <a:t> </a:t>
            </a:r>
            <a:r>
              <a:rPr lang="ru-RU" dirty="0" err="1"/>
              <a:t>model</a:t>
            </a:r>
            <a:endParaRPr lang="ru-RU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522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10418-515D-4CAA-AC1C-41D3400A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368" y="1331"/>
            <a:ext cx="2669459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NLP 101</a:t>
            </a:r>
            <a:endParaRPr lang="ru-RU" dirty="0"/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FED5F5A-D4BE-799C-C732-F5E84B45D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8" t="3902" r="3986" b="3658"/>
          <a:stretch/>
        </p:blipFill>
        <p:spPr>
          <a:xfrm>
            <a:off x="34413" y="902887"/>
            <a:ext cx="3908180" cy="186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B9A3F-A7BD-45DE-40FC-8F432805D65F}"/>
              </a:ext>
            </a:extLst>
          </p:cNvPr>
          <p:cNvSpPr txBox="1"/>
          <p:nvPr/>
        </p:nvSpPr>
        <p:spPr>
          <a:xfrm>
            <a:off x="4350774" y="1209368"/>
            <a:ext cx="60075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err="1">
                <a:latin typeface="Calibri"/>
                <a:cs typeface="Calibri Light"/>
              </a:rPr>
              <a:t>Needs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err="1">
                <a:latin typeface="Calibri"/>
                <a:cs typeface="Calibri Light"/>
              </a:rPr>
              <a:t>some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err="1">
                <a:solidFill>
                  <a:srgbClr val="FF0000"/>
                </a:solidFill>
                <a:latin typeface="Calibri"/>
                <a:cs typeface="Calibri Light"/>
              </a:rPr>
              <a:t>preprocessing</a:t>
            </a:r>
            <a:r>
              <a:rPr lang="ru-RU" dirty="0">
                <a:latin typeface="Calibri"/>
                <a:cs typeface="Calibri Light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ru-RU" err="1">
                <a:latin typeface="Calibri"/>
                <a:cs typeface="Calibri Light"/>
              </a:rPr>
              <a:t>Remove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err="1">
                <a:latin typeface="Calibri"/>
                <a:cs typeface="Calibri Light"/>
              </a:rPr>
              <a:t>puctuation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err="1">
                <a:latin typeface="Calibri"/>
                <a:cs typeface="Calibri Light"/>
              </a:rPr>
              <a:t>and</a:t>
            </a:r>
            <a:r>
              <a:rPr lang="ru-RU" dirty="0">
                <a:latin typeface="Calibri"/>
                <a:cs typeface="Calibri Light"/>
              </a:rPr>
              <a:t> </a:t>
            </a:r>
            <a:r>
              <a:rPr lang="ru-RU" err="1">
                <a:latin typeface="Calibri"/>
                <a:cs typeface="Calibri Light"/>
              </a:rPr>
              <a:t>special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err="1">
                <a:latin typeface="Calibri"/>
                <a:cs typeface="Calibri Light"/>
              </a:rPr>
              <a:t>symbols</a:t>
            </a:r>
            <a:r>
              <a:rPr lang="ru-RU" dirty="0">
                <a:latin typeface="Calibri"/>
                <a:cs typeface="Calibri Light"/>
              </a:rPr>
              <a:t> (</a:t>
            </a:r>
            <a:r>
              <a:rPr lang="ru-RU" err="1">
                <a:latin typeface="Calibri"/>
                <a:cs typeface="Calibri Light"/>
              </a:rPr>
              <a:t>incl</a:t>
            </a:r>
            <a:r>
              <a:rPr lang="ru-RU" dirty="0">
                <a:latin typeface="Calibri"/>
                <a:cs typeface="Calibri Light"/>
              </a:rPr>
              <a:t>. </a:t>
            </a:r>
            <a:r>
              <a:rPr lang="ru-RU" err="1">
                <a:latin typeface="Calibri"/>
                <a:cs typeface="Calibri Light"/>
              </a:rPr>
              <a:t>Contractions</a:t>
            </a:r>
            <a:r>
              <a:rPr lang="ru-RU" dirty="0">
                <a:latin typeface="Calibri"/>
                <a:cs typeface="Calibri Light"/>
              </a:rPr>
              <a:t>)</a:t>
            </a:r>
            <a:endParaRPr lang="ru-RU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"/>
                <a:cs typeface="Calibri Light"/>
              </a:rPr>
              <a:t>Do </a:t>
            </a:r>
            <a:r>
              <a:rPr lang="ru-RU" err="1">
                <a:latin typeface="Calibri"/>
                <a:cs typeface="Calibri Light"/>
              </a:rPr>
              <a:t>something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err="1">
                <a:latin typeface="Calibri"/>
                <a:cs typeface="Calibri Light"/>
              </a:rPr>
              <a:t>with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err="1">
                <a:latin typeface="Calibri"/>
                <a:cs typeface="Calibri Light"/>
              </a:rPr>
              <a:t>numbers</a:t>
            </a:r>
            <a:endParaRPr lang="ru-RU"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alibri"/>
                <a:cs typeface="Calibri Light"/>
              </a:rPr>
              <a:t>Check / </a:t>
            </a:r>
            <a:r>
              <a:rPr lang="ru-RU" err="1">
                <a:latin typeface="Calibri"/>
                <a:cs typeface="Calibri Light"/>
              </a:rPr>
              <a:t>correct</a:t>
            </a:r>
            <a:r>
              <a:rPr lang="ru-RU" dirty="0">
                <a:latin typeface="Calibri"/>
                <a:cs typeface="Calibri Light"/>
              </a:rPr>
              <a:t> </a:t>
            </a:r>
            <a:r>
              <a:rPr lang="ru-RU" err="1">
                <a:latin typeface="Calibri"/>
                <a:cs typeface="Calibri Light"/>
              </a:rPr>
              <a:t>spelling</a:t>
            </a:r>
            <a:endParaRPr lang="ru-RU"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ru-RU" err="1">
                <a:latin typeface="Calibri"/>
                <a:ea typeface="+mn-lt"/>
                <a:cs typeface="+mn-lt"/>
              </a:rPr>
              <a:t>Stemming</a:t>
            </a:r>
            <a:r>
              <a:rPr lang="ru-RU" dirty="0">
                <a:latin typeface="Calibri"/>
                <a:ea typeface="+mn-lt"/>
                <a:cs typeface="+mn-lt"/>
              </a:rPr>
              <a:t> (</a:t>
            </a:r>
            <a:r>
              <a:rPr lang="ru-RU" err="1">
                <a:latin typeface="Calibri"/>
                <a:ea typeface="+mn-lt"/>
                <a:cs typeface="+mn-lt"/>
              </a:rPr>
              <a:t>single</a:t>
            </a:r>
            <a:r>
              <a:rPr lang="ru-RU" dirty="0">
                <a:latin typeface="Calibri"/>
                <a:ea typeface="+mn-lt"/>
                <a:cs typeface="+mn-lt"/>
              </a:rPr>
              <a:t> </a:t>
            </a:r>
            <a:r>
              <a:rPr lang="ru-RU" err="1">
                <a:latin typeface="Calibri"/>
                <a:ea typeface="+mn-lt"/>
                <a:cs typeface="+mn-lt"/>
              </a:rPr>
              <a:t>word</a:t>
            </a:r>
            <a:r>
              <a:rPr lang="ru-RU" dirty="0">
                <a:latin typeface="Calibri"/>
                <a:ea typeface="+mn-lt"/>
                <a:cs typeface="+mn-lt"/>
              </a:rPr>
              <a:t>) </a:t>
            </a:r>
            <a:r>
              <a:rPr lang="ru-RU" err="1">
                <a:latin typeface="Calibri"/>
                <a:ea typeface="+mn-lt"/>
                <a:cs typeface="+mn-lt"/>
              </a:rPr>
              <a:t>and</a:t>
            </a:r>
            <a:r>
              <a:rPr lang="ru-RU" dirty="0">
                <a:latin typeface="Calibri"/>
                <a:ea typeface="+mn-lt"/>
                <a:cs typeface="+mn-lt"/>
              </a:rPr>
              <a:t> </a:t>
            </a:r>
            <a:r>
              <a:rPr lang="ru-RU" err="1">
                <a:latin typeface="Calibri"/>
                <a:ea typeface="+mn-lt"/>
                <a:cs typeface="+mn-lt"/>
              </a:rPr>
              <a:t>Lemmatization</a:t>
            </a:r>
            <a:r>
              <a:rPr lang="ru-RU" dirty="0">
                <a:latin typeface="Calibri"/>
                <a:ea typeface="+mn-lt"/>
                <a:cs typeface="+mn-lt"/>
              </a:rPr>
              <a:t> (</a:t>
            </a:r>
            <a:r>
              <a:rPr lang="ru-RU" err="1">
                <a:latin typeface="Calibri"/>
                <a:ea typeface="+mn-lt"/>
                <a:cs typeface="+mn-lt"/>
              </a:rPr>
              <a:t>with</a:t>
            </a:r>
            <a:r>
              <a:rPr lang="ru-RU" dirty="0">
                <a:latin typeface="Calibri"/>
                <a:ea typeface="+mn-lt"/>
                <a:cs typeface="+mn-lt"/>
              </a:rPr>
              <a:t> </a:t>
            </a:r>
            <a:r>
              <a:rPr lang="ru-RU" err="1">
                <a:latin typeface="Calibri"/>
                <a:ea typeface="+mn-lt"/>
                <a:cs typeface="+mn-lt"/>
              </a:rPr>
              <a:t>context</a:t>
            </a:r>
            <a:r>
              <a:rPr lang="ru-RU" dirty="0">
                <a:latin typeface="Calibri"/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ru-RU" dirty="0">
              <a:latin typeface="Calibri"/>
              <a:cs typeface="Calibri Light"/>
            </a:endParaRPr>
          </a:p>
        </p:txBody>
      </p:sp>
      <p:pic>
        <p:nvPicPr>
          <p:cNvPr id="7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2CF3387-4B50-AA5B-1214-089D2FE89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9877" y="2965069"/>
            <a:ext cx="2662737" cy="3510680"/>
          </a:xfr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75BE216-4327-3639-123E-F2B32E1ABBB0}"/>
              </a:ext>
            </a:extLst>
          </p:cNvPr>
          <p:cNvCxnSpPr/>
          <p:nvPr/>
        </p:nvCxnSpPr>
        <p:spPr>
          <a:xfrm>
            <a:off x="3082589" y="3764525"/>
            <a:ext cx="16328" cy="22446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21A21EC-24B6-A5E3-6D77-0F4646062F34}"/>
              </a:ext>
            </a:extLst>
          </p:cNvPr>
          <p:cNvCxnSpPr>
            <a:cxnSpLocks/>
          </p:cNvCxnSpPr>
          <p:nvPr/>
        </p:nvCxnSpPr>
        <p:spPr>
          <a:xfrm flipH="1">
            <a:off x="1002889" y="6203715"/>
            <a:ext cx="1230087" cy="2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4A1141-B986-7E54-851A-7E3FFB4BF45F}"/>
              </a:ext>
            </a:extLst>
          </p:cNvPr>
          <p:cNvSpPr txBox="1"/>
          <p:nvPr/>
        </p:nvSpPr>
        <p:spPr>
          <a:xfrm>
            <a:off x="202263" y="6333334"/>
            <a:ext cx="31858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cs typeface="Calibri"/>
              </a:rPr>
              <a:t>width</a:t>
            </a:r>
            <a:r>
              <a:rPr lang="ru-RU" dirty="0">
                <a:cs typeface="Calibri"/>
              </a:rPr>
              <a:t> =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embedding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dimension</a:t>
            </a:r>
            <a:endParaRPr lang="ru-RU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A6B65-F404-8B3A-19B6-28319D621A4B}"/>
              </a:ext>
            </a:extLst>
          </p:cNvPr>
          <p:cNvSpPr txBox="1"/>
          <p:nvPr/>
        </p:nvSpPr>
        <p:spPr>
          <a:xfrm>
            <a:off x="3161772" y="4558610"/>
            <a:ext cx="24484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err="1">
                <a:cs typeface="Calibri"/>
              </a:rPr>
              <a:t>height</a:t>
            </a:r>
            <a:r>
              <a:rPr lang="ru-RU" dirty="0">
                <a:cs typeface="Calibri"/>
              </a:rPr>
              <a:t> = 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vocab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size</a:t>
            </a:r>
            <a:endParaRPr lang="ru-RU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rgbClr val="000000"/>
                </a:solidFill>
                <a:cs typeface="Calibri"/>
              </a:rPr>
              <a:t>(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one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row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000000"/>
                </a:solidFill>
                <a:cs typeface="Calibri"/>
              </a:rPr>
              <a:t>for</a:t>
            </a:r>
            <a:r>
              <a:rPr lang="ru-RU" dirty="0">
                <a:solidFill>
                  <a:srgbClr val="00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each</a:t>
            </a:r>
            <a:r>
              <a:rPr lang="ru-RU" dirty="0">
                <a:solidFill>
                  <a:srgbClr val="FF00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0000"/>
                </a:solidFill>
                <a:cs typeface="Calibri"/>
              </a:rPr>
              <a:t>word</a:t>
            </a:r>
            <a:r>
              <a:rPr lang="ru-RU" dirty="0">
                <a:solidFill>
                  <a:srgbClr val="000000"/>
                </a:solidFill>
                <a:cs typeface="Calibri"/>
              </a:rPr>
              <a:t>)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20518D5-AA30-8FDD-F013-A5F74EF73440}"/>
              </a:ext>
            </a:extLst>
          </p:cNvPr>
          <p:cNvCxnSpPr>
            <a:cxnSpLocks/>
          </p:cNvCxnSpPr>
          <p:nvPr/>
        </p:nvCxnSpPr>
        <p:spPr>
          <a:xfrm>
            <a:off x="1755892" y="2635265"/>
            <a:ext cx="766345" cy="511278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1030273-7824-BA73-725C-D0E0ABE05950}"/>
              </a:ext>
            </a:extLst>
          </p:cNvPr>
          <p:cNvCxnSpPr>
            <a:cxnSpLocks/>
          </p:cNvCxnSpPr>
          <p:nvPr/>
        </p:nvCxnSpPr>
        <p:spPr>
          <a:xfrm flipH="1">
            <a:off x="727849" y="2630349"/>
            <a:ext cx="796984" cy="486697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E2B717-A40E-D4EA-D636-A844E2931EF7}"/>
              </a:ext>
            </a:extLst>
          </p:cNvPr>
          <p:cNvSpPr txBox="1"/>
          <p:nvPr/>
        </p:nvSpPr>
        <p:spPr>
          <a:xfrm>
            <a:off x="255639" y="3692013"/>
            <a:ext cx="570271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</a:rPr>
              <a:t>1</a:t>
            </a:r>
            <a:endParaRPr lang="ru-RU" sz="17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2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3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6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…</a:t>
            </a:r>
          </a:p>
          <a:p>
            <a:pPr algn="r"/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cs typeface="Calibri Light"/>
              </a:rPr>
              <a:t>N</a:t>
            </a:r>
          </a:p>
        </p:txBody>
      </p:sp>
      <p:pic>
        <p:nvPicPr>
          <p:cNvPr id="24" name="Рисунок 2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CE133E5-F41E-CE23-7CB4-BBE3A6C11D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93" r="71081" b="1250"/>
          <a:stretch/>
        </p:blipFill>
        <p:spPr>
          <a:xfrm>
            <a:off x="5713664" y="3241589"/>
            <a:ext cx="2750216" cy="2987898"/>
          </a:xfrm>
          <a:prstGeom prst="rect">
            <a:avLst/>
          </a:prstGeom>
        </p:spPr>
      </p:pic>
      <p:pic>
        <p:nvPicPr>
          <p:cNvPr id="25" name="Рисунок 2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DB6FEED-F9B8-AE00-2DCE-8907A9B45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07" t="2143" r="-62" b="178"/>
          <a:stretch/>
        </p:blipFill>
        <p:spPr>
          <a:xfrm>
            <a:off x="8832961" y="3243046"/>
            <a:ext cx="2879526" cy="30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0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96315-156E-4BEA-A0E7-2A510AD8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BERT </a:t>
            </a:r>
            <a:r>
              <a:rPr lang="ru-RU" dirty="0" err="1">
                <a:ea typeface="+mj-lt"/>
                <a:cs typeface="+mj-lt"/>
              </a:rPr>
              <a:t>Training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task</a:t>
            </a:r>
            <a:r>
              <a:rPr lang="ru-RU" dirty="0">
                <a:ea typeface="+mj-lt"/>
                <a:cs typeface="+mj-lt"/>
              </a:rPr>
              <a:t>: MLM </a:t>
            </a:r>
            <a:endParaRPr lang="ru-RU" dirty="0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BDDC2D-8A5C-4CB6-889C-31A52AA10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218" y="4601952"/>
            <a:ext cx="10515600" cy="213243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48DA9E-12E2-47D6-BA2C-976D06536F16}"/>
              </a:ext>
            </a:extLst>
          </p:cNvPr>
          <p:cNvSpPr txBox="1"/>
          <p:nvPr/>
        </p:nvSpPr>
        <p:spPr>
          <a:xfrm>
            <a:off x="7494945" y="1351357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Tain</a:t>
            </a:r>
            <a:r>
              <a:rPr lang="en-US" dirty="0">
                <a:solidFill>
                  <a:srgbClr val="000000"/>
                </a:solidFill>
              </a:rPr>
              <a:t> the model using </a:t>
            </a:r>
            <a:r>
              <a:rPr lang="en-US" dirty="0">
                <a:solidFill>
                  <a:srgbClr val="FF0000"/>
                </a:solidFill>
              </a:rPr>
              <a:t>MLM: Masked Language Modeling​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endParaRPr lang="en-US"/>
          </a:p>
          <a:p>
            <a:r>
              <a:rPr lang="en-US" dirty="0"/>
              <a:t>​</a:t>
            </a:r>
            <a:endParaRPr lang="en-US" dirty="0">
              <a:cs typeface="Calibri"/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670AB6E2-3D00-4B39-9D67-15994AC2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22" y="1528800"/>
            <a:ext cx="4090307" cy="26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615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96315-156E-4BEA-A0E7-2A510AD8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BERT </a:t>
            </a:r>
            <a:r>
              <a:rPr lang="ru-RU" dirty="0" err="1">
                <a:ea typeface="+mj-lt"/>
                <a:cs typeface="+mj-lt"/>
              </a:rPr>
              <a:t>Training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task</a:t>
            </a:r>
            <a:r>
              <a:rPr lang="ru-RU" dirty="0">
                <a:ea typeface="+mj-lt"/>
                <a:cs typeface="+mj-lt"/>
              </a:rPr>
              <a:t>: MLM </a:t>
            </a:r>
            <a:endParaRPr lang="ru-RU" dirty="0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BDDC2D-8A5C-4CB6-889C-31A52AA10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218" y="4601952"/>
            <a:ext cx="10515600" cy="213243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48DA9E-12E2-47D6-BA2C-976D06536F16}"/>
              </a:ext>
            </a:extLst>
          </p:cNvPr>
          <p:cNvSpPr txBox="1"/>
          <p:nvPr/>
        </p:nvSpPr>
        <p:spPr>
          <a:xfrm>
            <a:off x="7494945" y="1351357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Tain</a:t>
            </a:r>
            <a:r>
              <a:rPr lang="en-US" dirty="0">
                <a:solidFill>
                  <a:srgbClr val="000000"/>
                </a:solidFill>
              </a:rPr>
              <a:t> the model using </a:t>
            </a:r>
            <a:r>
              <a:rPr lang="en-US" dirty="0">
                <a:solidFill>
                  <a:srgbClr val="FF0000"/>
                </a:solidFill>
              </a:rPr>
              <a:t>MLM: Masked Language Modeling​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endParaRPr lang="en-US"/>
          </a:p>
          <a:p>
            <a:r>
              <a:rPr lang="en-US" dirty="0"/>
              <a:t>​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8347E-302D-46A0-9307-75908B88A193}"/>
              </a:ext>
            </a:extLst>
          </p:cNvPr>
          <p:cNvSpPr txBox="1"/>
          <p:nvPr/>
        </p:nvSpPr>
        <p:spPr>
          <a:xfrm>
            <a:off x="7459436" y="2520043"/>
            <a:ext cx="43284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"Training the language model in BERT is done by predicting 15% of the tokens in the input, that were randomly picked. These tokens are pre-processed as follows — ​</a:t>
            </a:r>
          </a:p>
          <a:p>
            <a:r>
              <a:rPr lang="en-US" dirty="0">
                <a:solidFill>
                  <a:srgbClr val="FF0000"/>
                </a:solidFill>
              </a:rPr>
              <a:t>80% are replaced with a “[MASK]” token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10% with a random word</a:t>
            </a:r>
            <a:r>
              <a:rPr lang="en-US" dirty="0"/>
              <a:t>, ​</a:t>
            </a:r>
            <a:endParaRPr lang="en-US" dirty="0">
              <a:cs typeface="Calibri"/>
            </a:endParaRPr>
          </a:p>
          <a:p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10% use the original word</a:t>
            </a:r>
            <a:r>
              <a:rPr lang="en-US" dirty="0"/>
              <a:t>."​</a:t>
            </a:r>
            <a:endParaRPr lang="en-US" dirty="0">
              <a:cs typeface="Calibri"/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670AB6E2-3D00-4B39-9D67-15994AC2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22" y="1528800"/>
            <a:ext cx="4090307" cy="26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742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96315-156E-4BEA-A0E7-2A510AD8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" y="18143"/>
            <a:ext cx="10515600" cy="1325563"/>
          </a:xfrm>
        </p:spPr>
        <p:txBody>
          <a:bodyPr/>
          <a:lstStyle/>
          <a:p>
            <a:r>
              <a:rPr lang="ru-RU" dirty="0">
                <a:ea typeface="+mj-lt"/>
                <a:cs typeface="+mj-lt"/>
              </a:rPr>
              <a:t>BERT </a:t>
            </a:r>
            <a:r>
              <a:rPr lang="ru-RU" dirty="0" err="1">
                <a:ea typeface="+mj-lt"/>
                <a:cs typeface="+mj-lt"/>
              </a:rPr>
              <a:t>Training</a:t>
            </a:r>
            <a:r>
              <a:rPr lang="ru-RU" dirty="0">
                <a:ea typeface="+mj-lt"/>
                <a:cs typeface="+mj-lt"/>
              </a:rPr>
              <a:t> </a:t>
            </a:r>
            <a:r>
              <a:rPr lang="ru-RU" dirty="0" err="1">
                <a:ea typeface="+mj-lt"/>
                <a:cs typeface="+mj-lt"/>
              </a:rPr>
              <a:t>task</a:t>
            </a:r>
            <a:r>
              <a:rPr lang="ru-RU" dirty="0">
                <a:ea typeface="+mj-lt"/>
                <a:cs typeface="+mj-lt"/>
              </a:rPr>
              <a:t>: NSP </a:t>
            </a:r>
            <a:endParaRPr lang="ru-RU" dirty="0">
              <a:cs typeface="Calibri Light"/>
            </a:endParaRPr>
          </a:p>
        </p:txBody>
      </p:sp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05A348-6A83-4AB3-8691-69325716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7" y="1192518"/>
            <a:ext cx="5519056" cy="2697230"/>
          </a:xfrm>
          <a:prstGeom prst="rect">
            <a:avLst/>
          </a:prstGeom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A8626818-C74C-D75C-6FE9-641662E985F4}"/>
              </a:ext>
            </a:extLst>
          </p:cNvPr>
          <p:cNvSpPr txBox="1">
            <a:spLocks/>
          </p:cNvSpPr>
          <p:nvPr/>
        </p:nvSpPr>
        <p:spPr>
          <a:xfrm>
            <a:off x="157843" y="4159251"/>
            <a:ext cx="11964761" cy="24191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>
                <a:ea typeface="+mn-lt"/>
                <a:cs typeface="+mn-lt"/>
              </a:rPr>
              <a:t>Train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model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using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NSP </a:t>
            </a:r>
            <a:r>
              <a:rPr lang="ru-RU" dirty="0">
                <a:ea typeface="+mn-lt"/>
                <a:cs typeface="+mn-lt"/>
              </a:rPr>
              <a:t>– 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N</a:t>
            </a:r>
            <a:r>
              <a:rPr lang="ru-RU" dirty="0">
                <a:ea typeface="+mn-lt"/>
                <a:cs typeface="+mn-lt"/>
              </a:rPr>
              <a:t>ext </a:t>
            </a:r>
            <a:r>
              <a:rPr lang="ru-RU" dirty="0" err="1">
                <a:solidFill>
                  <a:srgbClr val="FF0000"/>
                </a:solidFill>
                <a:ea typeface="+mn-lt"/>
                <a:cs typeface="+mn-lt"/>
              </a:rPr>
              <a:t>S</a:t>
            </a:r>
            <a:r>
              <a:rPr lang="ru-RU" dirty="0" err="1">
                <a:ea typeface="+mn-lt"/>
                <a:cs typeface="+mn-lt"/>
              </a:rPr>
              <a:t>entence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FF0000"/>
                </a:solidFill>
                <a:ea typeface="+mn-lt"/>
                <a:cs typeface="+mn-lt"/>
              </a:rPr>
              <a:t>P</a:t>
            </a:r>
            <a:r>
              <a:rPr lang="ru-RU" dirty="0" err="1">
                <a:ea typeface="+mn-lt"/>
                <a:cs typeface="+mn-lt"/>
              </a:rPr>
              <a:t>rediction</a:t>
            </a:r>
            <a:r>
              <a:rPr lang="ru-RU" dirty="0">
                <a:ea typeface="+mn-lt"/>
                <a:cs typeface="+mn-lt"/>
              </a:rPr>
              <a:t> (a </a:t>
            </a:r>
            <a:r>
              <a:rPr lang="ru-RU" dirty="0" err="1">
                <a:ea typeface="+mn-lt"/>
                <a:cs typeface="+mn-lt"/>
              </a:rPr>
              <a:t>simple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binary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classifier</a:t>
            </a:r>
            <a:r>
              <a:rPr lang="ru-RU" dirty="0">
                <a:ea typeface="+mn-lt"/>
                <a:cs typeface="+mn-lt"/>
              </a:rPr>
              <a:t>)</a:t>
            </a:r>
          </a:p>
          <a:p>
            <a:endParaRPr lang="ru-RU">
              <a:solidFill>
                <a:srgbClr val="000000"/>
              </a:solidFill>
              <a:cs typeface="Calibri"/>
            </a:endParaRPr>
          </a:p>
          <a:p>
            <a:endParaRPr lang="ru-RU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309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96315-156E-4BEA-A0E7-2A510AD8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" y="18143"/>
            <a:ext cx="10515600" cy="1325563"/>
          </a:xfrm>
        </p:spPr>
        <p:txBody>
          <a:bodyPr/>
          <a:lstStyle/>
          <a:p>
            <a:r>
              <a:rPr lang="ru-RU" dirty="0">
                <a:ea typeface="+mj-lt"/>
                <a:cs typeface="+mj-lt"/>
              </a:rPr>
              <a:t>BERT </a:t>
            </a:r>
            <a:r>
              <a:rPr lang="ru-RU" dirty="0" err="1">
                <a:ea typeface="+mj-lt"/>
                <a:cs typeface="+mj-lt"/>
              </a:rPr>
              <a:t>Training</a:t>
            </a:r>
            <a:r>
              <a:rPr lang="ru-RU" dirty="0">
                <a:ea typeface="+mj-lt"/>
                <a:cs typeface="+mj-lt"/>
              </a:rPr>
              <a:t> </a:t>
            </a:r>
            <a:r>
              <a:rPr lang="ru-RU" dirty="0" err="1">
                <a:ea typeface="+mj-lt"/>
                <a:cs typeface="+mj-lt"/>
              </a:rPr>
              <a:t>task</a:t>
            </a:r>
            <a:r>
              <a:rPr lang="ru-RU" dirty="0">
                <a:ea typeface="+mj-lt"/>
                <a:cs typeface="+mj-lt"/>
              </a:rPr>
              <a:t>: NSP </a:t>
            </a:r>
            <a:endParaRPr lang="ru-RU" dirty="0">
              <a:cs typeface="Calibri Light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DEF6D2-2616-4346-850E-B16340C56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843" y="4159251"/>
            <a:ext cx="11964761" cy="26858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ea typeface="+mn-lt"/>
                <a:cs typeface="+mn-lt"/>
              </a:rPr>
              <a:t>Train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model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using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NSP </a:t>
            </a:r>
            <a:r>
              <a:rPr lang="ru-RU" dirty="0">
                <a:ea typeface="+mn-lt"/>
                <a:cs typeface="+mn-lt"/>
              </a:rPr>
              <a:t>– 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N</a:t>
            </a:r>
            <a:r>
              <a:rPr lang="ru-RU" dirty="0">
                <a:ea typeface="+mn-lt"/>
                <a:cs typeface="+mn-lt"/>
              </a:rPr>
              <a:t>ext </a:t>
            </a:r>
            <a:r>
              <a:rPr lang="ru-RU" dirty="0" err="1">
                <a:solidFill>
                  <a:srgbClr val="FF0000"/>
                </a:solidFill>
                <a:ea typeface="+mn-lt"/>
                <a:cs typeface="+mn-lt"/>
              </a:rPr>
              <a:t>S</a:t>
            </a:r>
            <a:r>
              <a:rPr lang="ru-RU" dirty="0" err="1">
                <a:ea typeface="+mn-lt"/>
                <a:cs typeface="+mn-lt"/>
              </a:rPr>
              <a:t>entence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FF0000"/>
                </a:solidFill>
                <a:ea typeface="+mn-lt"/>
                <a:cs typeface="+mn-lt"/>
              </a:rPr>
              <a:t>P</a:t>
            </a:r>
            <a:r>
              <a:rPr lang="ru-RU" dirty="0" err="1">
                <a:ea typeface="+mn-lt"/>
                <a:cs typeface="+mn-lt"/>
              </a:rPr>
              <a:t>rediction</a:t>
            </a:r>
            <a:r>
              <a:rPr lang="ru-RU" dirty="0">
                <a:ea typeface="+mn-lt"/>
                <a:cs typeface="+mn-lt"/>
              </a:rPr>
              <a:t> (a </a:t>
            </a:r>
            <a:r>
              <a:rPr lang="ru-RU" dirty="0" err="1">
                <a:ea typeface="+mn-lt"/>
                <a:cs typeface="+mn-lt"/>
              </a:rPr>
              <a:t>simple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binary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classifier</a:t>
            </a:r>
            <a:r>
              <a:rPr lang="ru-RU" dirty="0">
                <a:ea typeface="+mn-lt"/>
                <a:cs typeface="+mn-lt"/>
              </a:rPr>
              <a:t>)</a:t>
            </a:r>
          </a:p>
          <a:p>
            <a:r>
              <a:rPr lang="ru-RU" dirty="0" err="1">
                <a:ea typeface="+mn-lt"/>
                <a:cs typeface="+mn-lt"/>
              </a:rPr>
              <a:t>Two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sentences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concatenated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using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special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[SEP]</a:t>
            </a:r>
            <a:r>
              <a:rPr lang="ru-RU" dirty="0">
                <a:ea typeface="+mn-lt"/>
                <a:cs typeface="+mn-lt"/>
              </a:rPr>
              <a:t>-</a:t>
            </a:r>
            <a:r>
              <a:rPr lang="ru-RU" dirty="0" err="1">
                <a:ea typeface="+mn-lt"/>
                <a:cs typeface="+mn-lt"/>
              </a:rPr>
              <a:t>token</a:t>
            </a:r>
            <a:r>
              <a:rPr lang="ru-RU" dirty="0">
                <a:ea typeface="+mn-lt"/>
                <a:cs typeface="+mn-lt"/>
              </a:rPr>
              <a:t>; </a:t>
            </a:r>
            <a:r>
              <a:rPr lang="ru-RU" dirty="0" err="1">
                <a:ea typeface="+mn-lt"/>
                <a:cs typeface="+mn-lt"/>
              </a:rPr>
              <a:t>train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additional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FF0000"/>
                </a:solidFill>
                <a:ea typeface="+mn-lt"/>
                <a:cs typeface="+mn-lt"/>
              </a:rPr>
              <a:t>Segement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ru-RU" dirty="0" err="1">
                <a:solidFill>
                  <a:srgbClr val="FF0000"/>
                </a:solidFill>
                <a:ea typeface="+mn-lt"/>
                <a:cs typeface="+mn-lt"/>
              </a:rPr>
              <a:t>Embeddings</a:t>
            </a:r>
            <a:endParaRPr lang="ru-RU" dirty="0" err="1">
              <a:solidFill>
                <a:srgbClr val="FF0000"/>
              </a:solidFill>
              <a:cs typeface="Calibri" panose="020F0502020204030204"/>
            </a:endParaRPr>
          </a:p>
          <a:p>
            <a:endParaRPr lang="ru-RU">
              <a:cs typeface="Calibri" panose="020F0502020204030204"/>
            </a:endParaRPr>
          </a:p>
          <a:p>
            <a:endParaRPr lang="ru-RU">
              <a:cs typeface="Calibri" panose="020F0502020204030204"/>
            </a:endParaRP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03820ABC-2D8A-4565-8773-33D00261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37" y="5572023"/>
            <a:ext cx="5369378" cy="295275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05A348-6A83-4AB3-8691-693257164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757" y="1192518"/>
            <a:ext cx="5519056" cy="2697230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0089EF9-6ACA-4981-A438-FACD21B9DA97}"/>
              </a:ext>
            </a:extLst>
          </p:cNvPr>
          <p:cNvCxnSpPr/>
          <p:nvPr/>
        </p:nvCxnSpPr>
        <p:spPr>
          <a:xfrm flipV="1">
            <a:off x="7610635" y="5460461"/>
            <a:ext cx="6803" cy="401411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196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96315-156E-4BEA-A0E7-2A510AD8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" y="18143"/>
            <a:ext cx="10515600" cy="1325563"/>
          </a:xfrm>
        </p:spPr>
        <p:txBody>
          <a:bodyPr/>
          <a:lstStyle/>
          <a:p>
            <a:r>
              <a:rPr lang="ru-RU" dirty="0">
                <a:ea typeface="+mj-lt"/>
                <a:cs typeface="+mj-lt"/>
              </a:rPr>
              <a:t>BERT </a:t>
            </a:r>
            <a:r>
              <a:rPr lang="ru-RU" dirty="0" err="1">
                <a:ea typeface="+mj-lt"/>
                <a:cs typeface="+mj-lt"/>
              </a:rPr>
              <a:t>Training</a:t>
            </a:r>
            <a:r>
              <a:rPr lang="ru-RU" dirty="0">
                <a:ea typeface="+mj-lt"/>
                <a:cs typeface="+mj-lt"/>
              </a:rPr>
              <a:t> </a:t>
            </a:r>
            <a:r>
              <a:rPr lang="ru-RU" dirty="0" err="1">
                <a:ea typeface="+mj-lt"/>
                <a:cs typeface="+mj-lt"/>
              </a:rPr>
              <a:t>task</a:t>
            </a:r>
            <a:r>
              <a:rPr lang="ru-RU" dirty="0">
                <a:ea typeface="+mj-lt"/>
                <a:cs typeface="+mj-lt"/>
              </a:rPr>
              <a:t>: NSP </a:t>
            </a:r>
            <a:endParaRPr lang="ru-RU" dirty="0">
              <a:cs typeface="Calibri Light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DEF6D2-2616-4346-850E-B16340C56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843" y="4159251"/>
            <a:ext cx="11964761" cy="26858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Train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the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model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using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 NSP – Next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Sentence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Prediction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(a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simple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binary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classifier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)</a:t>
            </a:r>
          </a:p>
          <a:p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Two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sentences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are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concatenated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 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using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special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 [SEP]-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token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;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train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additional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Segement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 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Embeddings</a:t>
            </a:r>
            <a:endParaRPr lang="ru-RU" dirty="0" err="1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r>
              <a:rPr lang="ru-RU" dirty="0" err="1">
                <a:ea typeface="+mn-lt"/>
                <a:cs typeface="+mn-lt"/>
              </a:rPr>
              <a:t>Segement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Embeddings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encode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FF0000"/>
                </a:solidFill>
                <a:ea typeface="+mn-lt"/>
                <a:cs typeface="+mn-lt"/>
              </a:rPr>
              <a:t>meta-information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such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as</a:t>
            </a:r>
            <a:r>
              <a:rPr lang="ru-RU" dirty="0">
                <a:ea typeface="+mn-lt"/>
                <a:cs typeface="+mn-lt"/>
              </a:rPr>
              <a:t> Geo, </a:t>
            </a:r>
            <a:r>
              <a:rPr lang="ru-RU" dirty="0" err="1">
                <a:ea typeface="+mn-lt"/>
                <a:cs typeface="+mn-lt"/>
              </a:rPr>
              <a:t>web-domains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etc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endParaRPr lang="ru-RU">
              <a:cs typeface="Calibri" panose="020F0502020204030204"/>
            </a:endParaRPr>
          </a:p>
          <a:p>
            <a:endParaRPr lang="ru-RU"/>
          </a:p>
        </p:txBody>
      </p:sp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05A348-6A83-4AB3-8691-69325716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7" y="1192518"/>
            <a:ext cx="5519056" cy="269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870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319E0-C41D-415A-8340-F3993B09F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Text </a:t>
            </a:r>
            <a:r>
              <a:rPr lang="ru-RU" dirty="0" err="1">
                <a:ea typeface="+mj-lt"/>
                <a:cs typeface="+mj-lt"/>
              </a:rPr>
              <a:t>Representation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in</a:t>
            </a:r>
            <a:r>
              <a:rPr lang="ru-RU" dirty="0">
                <a:ea typeface="+mj-lt"/>
                <a:cs typeface="+mj-lt"/>
              </a:rPr>
              <a:t> BERT </a:t>
            </a:r>
            <a:endParaRPr lang="ru-RU" dirty="0"/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B8D7981-21AB-4358-9939-3533D1F25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369" y="2435280"/>
            <a:ext cx="10515600" cy="38985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41C5C-349F-476E-8B65-9D281EE69C28}"/>
              </a:ext>
            </a:extLst>
          </p:cNvPr>
          <p:cNvSpPr txBox="1"/>
          <p:nvPr/>
        </p:nvSpPr>
        <p:spPr>
          <a:xfrm>
            <a:off x="737507" y="1343025"/>
            <a:ext cx="105196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most common co-occurrences 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tokens</a:t>
            </a:r>
            <a:r>
              <a:rPr lang="en-US" dirty="0"/>
              <a:t>) and their </a:t>
            </a:r>
            <a:r>
              <a:rPr lang="en-US" dirty="0">
                <a:solidFill>
                  <a:srgbClr val="FF0000"/>
                </a:solidFill>
              </a:rPr>
              <a:t>embeddings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/>
              <a:t>+ </a:t>
            </a:r>
            <a:r>
              <a:rPr lang="en-US" dirty="0">
                <a:solidFill>
                  <a:srgbClr val="FF0000"/>
                </a:solidFill>
              </a:rPr>
              <a:t>positional embeddings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/>
              <a:t>+ </a:t>
            </a:r>
            <a:r>
              <a:rPr lang="en-US" dirty="0">
                <a:solidFill>
                  <a:srgbClr val="FF0000"/>
                </a:solidFill>
              </a:rPr>
              <a:t>segment embeddings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26535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8A1295-8956-E4EF-255A-A6CBF7F3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22" y="-1613"/>
            <a:ext cx="10515600" cy="1325563"/>
          </a:xfrm>
        </p:spPr>
        <p:txBody>
          <a:bodyPr/>
          <a:lstStyle/>
          <a:p>
            <a:r>
              <a:rPr lang="ru-RU" dirty="0" err="1">
                <a:cs typeface="Calibri Light"/>
              </a:rPr>
              <a:t>Decoder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Models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Training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Objectives</a:t>
            </a:r>
            <a:endParaRPr lang="ru-RU" dirty="0" err="1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2AD4E5-367D-BEFB-A96E-92E9A6E50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88" y="3430493"/>
            <a:ext cx="11589209" cy="319004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458CF-EC66-3A29-AD86-D3072CA86B27}"/>
              </a:ext>
            </a:extLst>
          </p:cNvPr>
          <p:cNvSpPr txBox="1"/>
          <p:nvPr/>
        </p:nvSpPr>
        <p:spPr>
          <a:xfrm>
            <a:off x="565355" y="1578078"/>
            <a:ext cx="75905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Lucida Grande"/>
              </a:rPr>
              <a:t>Unifying Language Learning Paradigms: </a:t>
            </a:r>
            <a:r>
              <a:rPr lang="en-US" dirty="0">
                <a:ea typeface="+mn-lt"/>
                <a:cs typeface="+mn-lt"/>
                <a:hlinkClick r:id="rId3"/>
              </a:rPr>
              <a:t>arxiv.org/abs/2205.05131</a:t>
            </a:r>
            <a:endParaRPr lang="en-US" b="1"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E2298-7BA7-E333-EFDE-339AE868EDD0}"/>
              </a:ext>
            </a:extLst>
          </p:cNvPr>
          <p:cNvSpPr txBox="1"/>
          <p:nvPr/>
        </p:nvSpPr>
        <p:spPr>
          <a:xfrm>
            <a:off x="565355" y="2266336"/>
            <a:ext cx="11336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Lucida Grande"/>
              </a:rPr>
              <a:t>Multitask Prompted Training Enables Zero-Shot Task Generalization: </a:t>
            </a:r>
            <a:r>
              <a:rPr lang="en-US" dirty="0">
                <a:ea typeface="+mn-lt"/>
                <a:cs typeface="+mn-lt"/>
                <a:hlinkClick r:id="rId4"/>
              </a:rPr>
              <a:t>arxiv.org/abs/2110.08207</a:t>
            </a:r>
            <a:endParaRPr lang="en-US" b="1">
              <a:latin typeface="Lucida Grande"/>
            </a:endParaRPr>
          </a:p>
        </p:txBody>
      </p:sp>
      <p:pic>
        <p:nvPicPr>
          <p:cNvPr id="8" name="Рисунок 7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2F5260D0-873E-9BEE-A4C1-5887D66E7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20" y="1554678"/>
            <a:ext cx="401458" cy="391932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ACE972D4-9C25-1F97-D997-E4D33A570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6" y="2267516"/>
            <a:ext cx="401458" cy="3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07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041F5-F7E9-DB5A-2C79-F622B7AE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4025" cy="1335395"/>
          </a:xfrm>
        </p:spPr>
        <p:txBody>
          <a:bodyPr/>
          <a:lstStyle/>
          <a:p>
            <a:r>
              <a:rPr lang="ru-RU" dirty="0" err="1">
                <a:cs typeface="Calibri Light"/>
              </a:rPr>
              <a:t>Why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transformers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are</a:t>
            </a:r>
            <a:r>
              <a:rPr lang="ru-RU" dirty="0">
                <a:cs typeface="Calibri Light"/>
              </a:rPr>
              <a:t> THIS </a:t>
            </a:r>
            <a:r>
              <a:rPr lang="ru-RU" dirty="0" err="1">
                <a:cs typeface="Calibri Light"/>
              </a:rPr>
              <a:t>good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and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popular</a:t>
            </a:r>
            <a:r>
              <a:rPr lang="ru-RU" dirty="0">
                <a:cs typeface="Calibri Light"/>
              </a:rPr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2CC019-4676-101C-6541-5F776FCA0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74" y="170272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ru-RU" dirty="0">
                <a:ea typeface="+mn-lt"/>
                <a:cs typeface="+mn-lt"/>
              </a:rPr>
              <a:t>One-</a:t>
            </a:r>
            <a:r>
              <a:rPr lang="ru-RU" dirty="0" err="1">
                <a:ea typeface="+mn-lt"/>
                <a:cs typeface="+mn-lt"/>
              </a:rPr>
              <a:t>size</a:t>
            </a:r>
            <a:r>
              <a:rPr lang="ru-RU" dirty="0">
                <a:ea typeface="+mn-lt"/>
                <a:cs typeface="+mn-lt"/>
              </a:rPr>
              <a:t>-</a:t>
            </a:r>
            <a:r>
              <a:rPr lang="ru-RU" dirty="0" err="1">
                <a:ea typeface="+mn-lt"/>
                <a:cs typeface="+mn-lt"/>
              </a:rPr>
              <a:t>fits-all</a:t>
            </a:r>
            <a:endParaRPr lang="ru-RU">
              <a:ea typeface="+mn-lt"/>
              <a:cs typeface="+mn-lt"/>
            </a:endParaRPr>
          </a:p>
          <a:p>
            <a:pPr marL="914400" lvl="1" indent="-457200"/>
            <a:r>
              <a:rPr lang="ru-RU" dirty="0" err="1">
                <a:cs typeface="Calibri" panose="020F0502020204030204"/>
              </a:rPr>
              <a:t>Very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Strong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Baseline</a:t>
            </a:r>
            <a:endParaRPr lang="ru-RU">
              <a:cs typeface="Calibri" panose="020F0502020204030204"/>
            </a:endParaRPr>
          </a:p>
          <a:p>
            <a:pPr marL="914400" lvl="1" indent="-457200"/>
            <a:r>
              <a:rPr lang="ru-RU" dirty="0">
                <a:cs typeface="Calibri" panose="020F0502020204030204"/>
              </a:rPr>
              <a:t>Transfer Learning </a:t>
            </a:r>
            <a:r>
              <a:rPr lang="ru-RU" dirty="0" err="1">
                <a:cs typeface="Calibri" panose="020F0502020204030204"/>
              </a:rPr>
              <a:t>Capabilities</a:t>
            </a:r>
            <a:endParaRPr lang="ru-RU">
              <a:cs typeface="Calibri" panose="020F0502020204030204"/>
            </a:endParaRPr>
          </a:p>
          <a:p>
            <a:pPr marL="914400" lvl="1" indent="-457200"/>
            <a:r>
              <a:rPr lang="ru-RU" dirty="0">
                <a:cs typeface="Calibri" panose="020F0502020204030204"/>
              </a:rPr>
              <a:t>Easy-</a:t>
            </a:r>
            <a:r>
              <a:rPr lang="ru-RU" dirty="0" err="1">
                <a:cs typeface="Calibri" panose="020F0502020204030204"/>
              </a:rPr>
              <a:t>to</a:t>
            </a:r>
            <a:r>
              <a:rPr lang="ru-RU" dirty="0">
                <a:cs typeface="Calibri" panose="020F0502020204030204"/>
              </a:rPr>
              <a:t>-</a:t>
            </a:r>
            <a:r>
              <a:rPr lang="ru-RU" dirty="0" err="1">
                <a:cs typeface="Calibri" panose="020F0502020204030204"/>
              </a:rPr>
              <a:t>Scale</a:t>
            </a:r>
          </a:p>
          <a:p>
            <a:pPr marL="457200" indent="-457200"/>
            <a:endParaRPr lang="ru-RU" dirty="0">
              <a:cs typeface="Calibri" panose="020F0502020204030204"/>
            </a:endParaRPr>
          </a:p>
          <a:p>
            <a:pPr marL="457200" indent="-457200"/>
            <a:endParaRPr lang="ru-RU" dirty="0">
              <a:cs typeface="Calibri" panose="020F0502020204030204"/>
            </a:endParaRPr>
          </a:p>
          <a:p>
            <a:pPr marL="457200" indent="-457200"/>
            <a:endParaRPr lang="ru-RU" dirty="0">
              <a:cs typeface="Calibri" panose="020F0502020204030204"/>
            </a:endParaRPr>
          </a:p>
          <a:p>
            <a:pPr marL="457200" indent="-457200"/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02311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041F5-F7E9-DB5A-2C79-F622B7AE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4025" cy="1335395"/>
          </a:xfrm>
        </p:spPr>
        <p:txBody>
          <a:bodyPr/>
          <a:lstStyle/>
          <a:p>
            <a:r>
              <a:rPr lang="ru-RU" dirty="0" err="1">
                <a:cs typeface="Calibri Light"/>
              </a:rPr>
              <a:t>Why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transformers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are</a:t>
            </a:r>
            <a:r>
              <a:rPr lang="ru-RU" dirty="0">
                <a:cs typeface="Calibri Light"/>
              </a:rPr>
              <a:t> THIS </a:t>
            </a:r>
            <a:r>
              <a:rPr lang="ru-RU" dirty="0" err="1">
                <a:cs typeface="Calibri Light"/>
              </a:rPr>
              <a:t>good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and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popular</a:t>
            </a:r>
            <a:r>
              <a:rPr lang="ru-RU" dirty="0">
                <a:cs typeface="Calibri Light"/>
              </a:rPr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2CC019-4676-101C-6541-5F776FCA0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06" y="170272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One-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size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-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fits-all</a:t>
            </a:r>
            <a:endParaRPr lang="ru-RU" dirty="0">
              <a:solidFill>
                <a:schemeClr val="bg2">
                  <a:lumMod val="90000"/>
                </a:schemeClr>
              </a:solidFill>
              <a:ea typeface="+mn-lt"/>
              <a:cs typeface="+mn-lt"/>
            </a:endParaRPr>
          </a:p>
          <a:p>
            <a:pPr marL="914400" lvl="1" indent="-457200"/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Very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Strong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Baseline</a:t>
            </a:r>
            <a:endParaRPr lang="ru-RU" dirty="0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914400" lvl="1" indent="-457200"/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Transfer Learning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Capabilities</a:t>
            </a:r>
            <a:endParaRPr lang="ru-RU" dirty="0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914400" lvl="1" indent="-457200"/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Easy-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to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-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Scale</a:t>
            </a:r>
            <a:endParaRPr lang="ru-RU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457200" indent="-457200"/>
            <a:r>
              <a:rPr lang="ru-RU" dirty="0">
                <a:cs typeface="Calibri" panose="020F0502020204030204"/>
              </a:rPr>
              <a:t>More Data = </a:t>
            </a:r>
            <a:r>
              <a:rPr lang="ru-RU" dirty="0" err="1">
                <a:cs typeface="Calibri" panose="020F0502020204030204"/>
              </a:rPr>
              <a:t>Better</a:t>
            </a:r>
            <a:r>
              <a:rPr lang="ru-RU" dirty="0">
                <a:cs typeface="Calibri" panose="020F0502020204030204"/>
              </a:rPr>
              <a:t> Model</a:t>
            </a:r>
          </a:p>
          <a:p>
            <a:pPr marL="457200" indent="-457200"/>
            <a:r>
              <a:rPr lang="ru-RU" dirty="0" err="1">
                <a:cs typeface="Calibri" panose="020F0502020204030204"/>
              </a:rPr>
              <a:t>Much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Faster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Training</a:t>
            </a:r>
            <a:r>
              <a:rPr lang="ru-RU" dirty="0">
                <a:cs typeface="Calibri" panose="020F0502020204030204"/>
              </a:rPr>
              <a:t> (</a:t>
            </a:r>
            <a:r>
              <a:rPr lang="ru-RU" dirty="0" err="1">
                <a:cs typeface="Calibri" panose="020F0502020204030204"/>
              </a:rPr>
              <a:t>no</a:t>
            </a:r>
            <a:r>
              <a:rPr lang="ru-RU" dirty="0">
                <a:cs typeface="Calibri" panose="020F0502020204030204"/>
              </a:rPr>
              <a:t> </a:t>
            </a:r>
            <a:r>
              <a:rPr lang="ru-RU" dirty="0" err="1">
                <a:cs typeface="Calibri" panose="020F0502020204030204"/>
              </a:rPr>
              <a:t>recursion</a:t>
            </a:r>
            <a:r>
              <a:rPr lang="ru-RU" dirty="0">
                <a:cs typeface="Calibri" panose="020F0502020204030204"/>
              </a:rPr>
              <a:t>)</a:t>
            </a:r>
          </a:p>
          <a:p>
            <a:pPr marL="457200" indent="-457200"/>
            <a:r>
              <a:rPr lang="ru-RU" dirty="0">
                <a:cs typeface="Calibri" panose="020F0502020204030204"/>
              </a:rPr>
              <a:t>Software/</a:t>
            </a:r>
            <a:r>
              <a:rPr lang="ru-RU" dirty="0" err="1">
                <a:cs typeface="Calibri" panose="020F0502020204030204"/>
              </a:rPr>
              <a:t>Hardware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dirty="0" err="1">
                <a:cs typeface="Calibri" panose="020F0502020204030204"/>
              </a:rPr>
              <a:t>optimizations</a:t>
            </a:r>
            <a:endParaRPr lang="ru-RU">
              <a:cs typeface="Calibri" panose="020F0502020204030204"/>
            </a:endParaRPr>
          </a:p>
          <a:p>
            <a:pPr marL="457200" indent="-457200"/>
            <a:endParaRPr lang="ru-RU" dirty="0">
              <a:cs typeface="Calibri" panose="020F0502020204030204"/>
            </a:endParaRPr>
          </a:p>
          <a:p>
            <a:pPr marL="457200" indent="-457200"/>
            <a:endParaRPr lang="ru-RU" dirty="0">
              <a:cs typeface="Calibri" panose="020F0502020204030204"/>
            </a:endParaRPr>
          </a:p>
          <a:p>
            <a:pPr marL="457200" indent="-457200"/>
            <a:endParaRPr lang="ru-RU" dirty="0">
              <a:cs typeface="Calibri" panose="020F0502020204030204"/>
            </a:endParaRPr>
          </a:p>
          <a:p>
            <a:pPr marL="457200" indent="-457200"/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83583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041F5-F7E9-DB5A-2C79-F622B7AE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4025" cy="1335395"/>
          </a:xfrm>
        </p:spPr>
        <p:txBody>
          <a:bodyPr/>
          <a:lstStyle/>
          <a:p>
            <a:r>
              <a:rPr lang="ru-RU" dirty="0" err="1">
                <a:cs typeface="Calibri Light"/>
              </a:rPr>
              <a:t>Why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transformers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are</a:t>
            </a:r>
            <a:r>
              <a:rPr lang="ru-RU" dirty="0">
                <a:cs typeface="Calibri Light"/>
              </a:rPr>
              <a:t> THIS </a:t>
            </a:r>
            <a:r>
              <a:rPr lang="ru-RU" dirty="0" err="1">
                <a:cs typeface="Calibri Light"/>
              </a:rPr>
              <a:t>good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and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popular</a:t>
            </a:r>
            <a:r>
              <a:rPr lang="ru-RU" dirty="0">
                <a:cs typeface="Calibri Light"/>
              </a:rPr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2CC019-4676-101C-6541-5F776FCA0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06" y="17125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One-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size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-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fits-all</a:t>
            </a:r>
            <a:endParaRPr lang="ru-RU" dirty="0">
              <a:solidFill>
                <a:schemeClr val="bg2">
                  <a:lumMod val="90000"/>
                </a:schemeClr>
              </a:solidFill>
              <a:ea typeface="+mn-lt"/>
              <a:cs typeface="+mn-lt"/>
            </a:endParaRPr>
          </a:p>
          <a:p>
            <a:pPr marL="914400" lvl="1" indent="-457200"/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Very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Strong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Baseline</a:t>
            </a:r>
            <a:endParaRPr lang="ru-RU" dirty="0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914400" lvl="1" indent="-457200"/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Transfer Learning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Capabilities</a:t>
            </a:r>
            <a:endParaRPr lang="ru-RU" dirty="0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914400" lvl="1" indent="-457200"/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Easy-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to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-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Scale</a:t>
            </a:r>
            <a:endParaRPr lang="ru-RU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457200" indent="-457200"/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More Data = 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Better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 Model</a:t>
            </a:r>
          </a:p>
          <a:p>
            <a:pPr marL="457200" indent="-457200"/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Much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 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Faster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 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Training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 (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no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 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recursion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)</a:t>
            </a:r>
            <a:endParaRPr lang="ru-RU" dirty="0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457200" indent="-457200"/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Software/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Hardware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chemeClr val="bg2">
                    <a:lumMod val="90000"/>
                  </a:schemeClr>
                </a:solidFill>
                <a:cs typeface="Calibri" panose="020F0502020204030204"/>
              </a:rPr>
              <a:t>optimizations</a:t>
            </a:r>
            <a:endParaRPr lang="ru-RU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  <a:p>
            <a:pPr marL="457200" indent="-457200"/>
            <a:endParaRPr lang="ru-RU" dirty="0">
              <a:cs typeface="Calibri" panose="020F0502020204030204"/>
            </a:endParaRPr>
          </a:p>
          <a:p>
            <a:pPr marL="457200" indent="-457200"/>
            <a:endParaRPr lang="ru-RU" dirty="0">
              <a:cs typeface="Calibri" panose="020F0502020204030204"/>
            </a:endParaRPr>
          </a:p>
          <a:p>
            <a:pPr marL="457200" indent="-457200"/>
            <a:endParaRPr lang="ru-RU" dirty="0">
              <a:cs typeface="Calibri" panose="020F0502020204030204"/>
            </a:endParaRPr>
          </a:p>
          <a:p>
            <a:pPr marL="457200" indent="-457200"/>
            <a:endParaRPr lang="ru-RU" dirty="0">
              <a:cs typeface="Calibri" panose="020F0502020204030204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CC61861-95FB-4B06-4288-9041F399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64" y="4925821"/>
            <a:ext cx="8495070" cy="19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273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сновной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1350</TotalTime>
  <Words>132</Words>
  <Application>Microsoft Office PowerPoint</Application>
  <PresentationFormat>Широкоэкранный</PresentationFormat>
  <Paragraphs>34</Paragraphs>
  <Slides>100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100</vt:i4>
      </vt:variant>
    </vt:vector>
  </HeadingPairs>
  <TitlesOfParts>
    <vt:vector size="103" baseType="lpstr">
      <vt:lpstr>Тема Office</vt:lpstr>
      <vt:lpstr>Основной</vt:lpstr>
      <vt:lpstr>Тема Office</vt:lpstr>
      <vt:lpstr> Attention!! Attention!! </vt:lpstr>
      <vt:lpstr> Attention!! Attention!! </vt:lpstr>
      <vt:lpstr>Here's our plan...</vt:lpstr>
      <vt:lpstr>Here's our plan...</vt:lpstr>
      <vt:lpstr>Here's our plan...</vt:lpstr>
      <vt:lpstr>Презентация PowerPoint</vt:lpstr>
      <vt:lpstr>NLP 101</vt:lpstr>
      <vt:lpstr>NLP 101</vt:lpstr>
      <vt:lpstr>NLP 101</vt:lpstr>
      <vt:lpstr>NLP 101</vt:lpstr>
      <vt:lpstr>NLP 101</vt:lpstr>
      <vt:lpstr>NLP 101</vt:lpstr>
      <vt:lpstr>Text Representation</vt:lpstr>
      <vt:lpstr>Text Representation</vt:lpstr>
      <vt:lpstr>Text Representation</vt:lpstr>
      <vt:lpstr>Text Representation</vt:lpstr>
      <vt:lpstr>Text Representation</vt:lpstr>
      <vt:lpstr>Text Representation</vt:lpstr>
      <vt:lpstr>Text Representation</vt:lpstr>
      <vt:lpstr>Text Representation</vt:lpstr>
      <vt:lpstr>Tokens in tokenizers</vt:lpstr>
      <vt:lpstr>Tokenization in GPT-3+ models</vt:lpstr>
      <vt:lpstr>Tokenization in GPT-3+ models</vt:lpstr>
      <vt:lpstr>Tokenization in GPT-3+ models</vt:lpstr>
      <vt:lpstr>Tokenization in GPT-3+ models</vt:lpstr>
      <vt:lpstr>Tokenization in GPT-3+ models</vt:lpstr>
      <vt:lpstr>Token Embedding Matrix</vt:lpstr>
      <vt:lpstr>TRANSFORMER</vt:lpstr>
      <vt:lpstr>TRANSFORMER</vt:lpstr>
      <vt:lpstr>Презентация PowerPoint</vt:lpstr>
      <vt:lpstr>Презентация PowerPoint</vt:lpstr>
      <vt:lpstr>Encoder block</vt:lpstr>
      <vt:lpstr>Encoder block</vt:lpstr>
      <vt:lpstr>Feed Forward module in Encoder Block</vt:lpstr>
      <vt:lpstr>Feed Forward module in Encoder Block</vt:lpstr>
      <vt:lpstr>Feed Forward module in Encoder Block</vt:lpstr>
      <vt:lpstr>Encoder block</vt:lpstr>
      <vt:lpstr>Self-Attention</vt:lpstr>
      <vt:lpstr>Self-Attention</vt:lpstr>
      <vt:lpstr>Self-Attention</vt:lpstr>
      <vt:lpstr>Self-Attention</vt:lpstr>
      <vt:lpstr>Self-Attention</vt:lpstr>
      <vt:lpstr>Self-Attention: an alternative view</vt:lpstr>
      <vt:lpstr>Self-Attention: oversimplified view</vt:lpstr>
      <vt:lpstr>Self-Attention: an alternative view</vt:lpstr>
      <vt:lpstr>Self-Attention</vt:lpstr>
      <vt:lpstr>Self-Attention</vt:lpstr>
      <vt:lpstr>Self-Attention</vt:lpstr>
      <vt:lpstr>Self-Attention</vt:lpstr>
      <vt:lpstr>Self-Attention</vt:lpstr>
      <vt:lpstr>Attention Matrix</vt:lpstr>
      <vt:lpstr>Attention Matrix</vt:lpstr>
      <vt:lpstr>MultiHead Self-Attention (MSA)</vt:lpstr>
      <vt:lpstr>MultiHead Self-Attention (MSA)</vt:lpstr>
      <vt:lpstr>SA matrix form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Meanwhile in the paper…</vt:lpstr>
      <vt:lpstr>Презентация PowerPoint</vt:lpstr>
      <vt:lpstr>And here's a problem...</vt:lpstr>
      <vt:lpstr>And here's a problem...</vt:lpstr>
      <vt:lpstr>Pos Encoding</vt:lpstr>
      <vt:lpstr>Pos Encoding</vt:lpstr>
      <vt:lpstr>And other optimization tricks</vt:lpstr>
      <vt:lpstr>Post LN vs Pre LN</vt:lpstr>
      <vt:lpstr>Презентация PowerPoint</vt:lpstr>
      <vt:lpstr>Презентация PowerPoint</vt:lpstr>
      <vt:lpstr>Encoder VS Decoder</vt:lpstr>
      <vt:lpstr>Cross-Attention</vt:lpstr>
      <vt:lpstr>Cross-Attention</vt:lpstr>
      <vt:lpstr>Cross-Attention</vt:lpstr>
      <vt:lpstr>Cross-Attention</vt:lpstr>
      <vt:lpstr>Cross-Attention</vt:lpstr>
      <vt:lpstr>Gifs ?</vt:lpstr>
      <vt:lpstr>Презентация PowerPoint</vt:lpstr>
      <vt:lpstr>One more thing...</vt:lpstr>
      <vt:lpstr>Masks Off!</vt:lpstr>
      <vt:lpstr>Masks Off!</vt:lpstr>
      <vt:lpstr>Masks Off!</vt:lpstr>
      <vt:lpstr>Masks Off!</vt:lpstr>
      <vt:lpstr>Презентация PowerPoint</vt:lpstr>
      <vt:lpstr>Train Loss</vt:lpstr>
      <vt:lpstr>Train Loss</vt:lpstr>
      <vt:lpstr>BERT vs GPT</vt:lpstr>
      <vt:lpstr>BERT vs GPT</vt:lpstr>
      <vt:lpstr>BERT vs GPT</vt:lpstr>
      <vt:lpstr>BERT Training task: MLM </vt:lpstr>
      <vt:lpstr>BERT Training task: MLM </vt:lpstr>
      <vt:lpstr>BERT Training task: NSP </vt:lpstr>
      <vt:lpstr>BERT Training task: NSP </vt:lpstr>
      <vt:lpstr>BERT Training task: NSP </vt:lpstr>
      <vt:lpstr>Text Representation in BERT </vt:lpstr>
      <vt:lpstr>Decoder Models Training Objectives</vt:lpstr>
      <vt:lpstr>Why transformers are THIS good and popular?</vt:lpstr>
      <vt:lpstr>Why transformers are THIS good and popular?</vt:lpstr>
      <vt:lpstr>Why transformers are THIS good and popular?</vt:lpstr>
      <vt:lpstr>Тут вообще кто-то читает? АЛЁ!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Attention!! Attention!! </dc:title>
  <dc:creator>Игорь Котенков</dc:creator>
  <cp:lastModifiedBy>Игорь Котенков</cp:lastModifiedBy>
  <cp:revision>1935</cp:revision>
  <dcterms:created xsi:type="dcterms:W3CDTF">2019-06-27T08:22:10Z</dcterms:created>
  <dcterms:modified xsi:type="dcterms:W3CDTF">2023-08-25T07:26:28Z</dcterms:modified>
</cp:coreProperties>
</file>